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82"/>
  </p:notesMasterIdLst>
  <p:sldIdLst>
    <p:sldId id="257" r:id="rId2"/>
    <p:sldId id="258" r:id="rId3"/>
    <p:sldId id="641" r:id="rId4"/>
    <p:sldId id="649" r:id="rId5"/>
    <p:sldId id="461" r:id="rId6"/>
    <p:sldId id="643" r:id="rId7"/>
    <p:sldId id="644" r:id="rId8"/>
    <p:sldId id="645" r:id="rId9"/>
    <p:sldId id="646" r:id="rId10"/>
    <p:sldId id="647" r:id="rId11"/>
    <p:sldId id="648" r:id="rId12"/>
    <p:sldId id="657" r:id="rId13"/>
    <p:sldId id="658" r:id="rId14"/>
    <p:sldId id="659" r:id="rId15"/>
    <p:sldId id="660" r:id="rId16"/>
    <p:sldId id="661" r:id="rId17"/>
    <p:sldId id="662" r:id="rId18"/>
    <p:sldId id="650" r:id="rId19"/>
    <p:sldId id="653" r:id="rId20"/>
    <p:sldId id="654" r:id="rId21"/>
    <p:sldId id="655" r:id="rId22"/>
    <p:sldId id="656" r:id="rId23"/>
    <p:sldId id="642" r:id="rId24"/>
    <p:sldId id="463" r:id="rId25"/>
    <p:sldId id="464" r:id="rId26"/>
    <p:sldId id="465" r:id="rId27"/>
    <p:sldId id="521" r:id="rId28"/>
    <p:sldId id="467" r:id="rId29"/>
    <p:sldId id="522" r:id="rId30"/>
    <p:sldId id="468" r:id="rId31"/>
    <p:sldId id="469" r:id="rId32"/>
    <p:sldId id="470" r:id="rId33"/>
    <p:sldId id="603" r:id="rId34"/>
    <p:sldId id="471" r:id="rId35"/>
    <p:sldId id="472" r:id="rId36"/>
    <p:sldId id="605" r:id="rId37"/>
    <p:sldId id="474" r:id="rId38"/>
    <p:sldId id="475" r:id="rId39"/>
    <p:sldId id="476" r:id="rId40"/>
    <p:sldId id="477" r:id="rId41"/>
    <p:sldId id="478" r:id="rId42"/>
    <p:sldId id="479" r:id="rId43"/>
    <p:sldId id="480" r:id="rId44"/>
    <p:sldId id="606" r:id="rId45"/>
    <p:sldId id="523" r:id="rId46"/>
    <p:sldId id="482" r:id="rId47"/>
    <p:sldId id="483" r:id="rId48"/>
    <p:sldId id="484" r:id="rId49"/>
    <p:sldId id="485" r:id="rId50"/>
    <p:sldId id="486" r:id="rId51"/>
    <p:sldId id="487" r:id="rId52"/>
    <p:sldId id="651" r:id="rId53"/>
    <p:sldId id="524" r:id="rId54"/>
    <p:sldId id="640" r:id="rId55"/>
    <p:sldId id="489" r:id="rId56"/>
    <p:sldId id="490" r:id="rId57"/>
    <p:sldId id="491" r:id="rId58"/>
    <p:sldId id="652" r:id="rId59"/>
    <p:sldId id="525" r:id="rId60"/>
    <p:sldId id="492" r:id="rId61"/>
    <p:sldId id="493" r:id="rId62"/>
    <p:sldId id="495" r:id="rId63"/>
    <p:sldId id="496" r:id="rId64"/>
    <p:sldId id="498" r:id="rId65"/>
    <p:sldId id="497" r:id="rId66"/>
    <p:sldId id="609" r:id="rId67"/>
    <p:sldId id="526" r:id="rId68"/>
    <p:sldId id="500" r:id="rId69"/>
    <p:sldId id="501" r:id="rId70"/>
    <p:sldId id="528" r:id="rId71"/>
    <p:sldId id="503" r:id="rId72"/>
    <p:sldId id="504" r:id="rId73"/>
    <p:sldId id="505" r:id="rId74"/>
    <p:sldId id="506" r:id="rId75"/>
    <p:sldId id="507" r:id="rId76"/>
    <p:sldId id="508" r:id="rId77"/>
    <p:sldId id="610" r:id="rId78"/>
    <p:sldId id="531" r:id="rId79"/>
    <p:sldId id="541" r:id="rId80"/>
    <p:sldId id="542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33" autoAdjust="0"/>
    <p:restoredTop sz="90760" autoAdjust="0"/>
  </p:normalViewPr>
  <p:slideViewPr>
    <p:cSldViewPr snapToGrid="0" snapToObjects="1">
      <p:cViewPr>
        <p:scale>
          <a:sx n="60" d="100"/>
          <a:sy n="60" d="100"/>
        </p:scale>
        <p:origin x="1848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174E2-9EF5-4B40-8106-CFB17B069F3F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0DE31B48-27D1-AD43-B604-18FE4B6E63DA}">
      <dgm:prSet phldrT="[Text]"/>
      <dgm:spPr/>
      <dgm:t>
        <a:bodyPr/>
        <a:lstStyle/>
        <a:p>
          <a:r>
            <a:rPr lang="en-US" dirty="0" smtClean="0"/>
            <a:t>ELPS</a:t>
          </a:r>
        </a:p>
      </dgm:t>
    </dgm:pt>
    <dgm:pt modelId="{90A128AA-9CB0-F541-9D51-383EC4C605D4}" type="parTrans" cxnId="{0AC9AC8C-A706-5C4D-9A34-50DB36CF0B4A}">
      <dgm:prSet/>
      <dgm:spPr/>
      <dgm:t>
        <a:bodyPr/>
        <a:lstStyle/>
        <a:p>
          <a:endParaRPr lang="en-US"/>
        </a:p>
      </dgm:t>
    </dgm:pt>
    <dgm:pt modelId="{24A91482-A46D-D346-A75B-39203CC1FF70}" type="sibTrans" cxnId="{0AC9AC8C-A706-5C4D-9A34-50DB36CF0B4A}">
      <dgm:prSet/>
      <dgm:spPr/>
      <dgm:t>
        <a:bodyPr/>
        <a:lstStyle/>
        <a:p>
          <a:endParaRPr lang="en-US"/>
        </a:p>
      </dgm:t>
    </dgm:pt>
    <dgm:pt modelId="{83CA4A9E-440E-0944-9686-7F4410FA2D85}">
      <dgm:prSet phldrT="[Text]"/>
      <dgm:spPr/>
      <dgm:t>
        <a:bodyPr/>
        <a:lstStyle/>
        <a:p>
          <a:r>
            <a:rPr lang="en-US" dirty="0" smtClean="0"/>
            <a:t>Content and Language Objectives</a:t>
          </a:r>
          <a:endParaRPr lang="en-US" dirty="0"/>
        </a:p>
      </dgm:t>
    </dgm:pt>
    <dgm:pt modelId="{620AB6FA-6967-4C42-A4C2-3DCCAED4D7C3}" type="parTrans" cxnId="{3383AC47-250F-1C40-8A05-CE9C0A733F89}">
      <dgm:prSet/>
      <dgm:spPr/>
      <dgm:t>
        <a:bodyPr/>
        <a:lstStyle/>
        <a:p>
          <a:endParaRPr lang="en-US"/>
        </a:p>
      </dgm:t>
    </dgm:pt>
    <dgm:pt modelId="{559493B6-85FA-654F-B501-408B806EE328}" type="sibTrans" cxnId="{3383AC47-250F-1C40-8A05-CE9C0A733F89}">
      <dgm:prSet/>
      <dgm:spPr/>
      <dgm:t>
        <a:bodyPr/>
        <a:lstStyle/>
        <a:p>
          <a:endParaRPr lang="en-US"/>
        </a:p>
      </dgm:t>
    </dgm:pt>
    <dgm:pt modelId="{C34D5C85-9771-924A-8430-7DE0C326FEB6}">
      <dgm:prSet phldrT="[Text]"/>
      <dgm:spPr/>
      <dgm:t>
        <a:bodyPr/>
        <a:lstStyle/>
        <a:p>
          <a:r>
            <a:rPr lang="en-US" dirty="0" smtClean="0"/>
            <a:t>Sheltered Instruction </a:t>
          </a:r>
          <a:endParaRPr lang="en-US" dirty="0"/>
        </a:p>
      </dgm:t>
    </dgm:pt>
    <dgm:pt modelId="{9FE1ACFE-0B4E-E049-A087-2344D57B2870}" type="parTrans" cxnId="{6CD7B38E-237B-1D45-9AF9-A211F601825C}">
      <dgm:prSet/>
      <dgm:spPr/>
      <dgm:t>
        <a:bodyPr/>
        <a:lstStyle/>
        <a:p>
          <a:endParaRPr lang="en-US"/>
        </a:p>
      </dgm:t>
    </dgm:pt>
    <dgm:pt modelId="{0781F766-D481-2C47-A54D-E104C44D5843}" type="sibTrans" cxnId="{6CD7B38E-237B-1D45-9AF9-A211F601825C}">
      <dgm:prSet/>
      <dgm:spPr/>
      <dgm:t>
        <a:bodyPr/>
        <a:lstStyle/>
        <a:p>
          <a:pPr rtl="0"/>
          <a:endParaRPr lang="en-US"/>
        </a:p>
      </dgm:t>
    </dgm:pt>
    <dgm:pt modelId="{94A59829-5DA5-D24C-B4EC-C44894955131}" type="pres">
      <dgm:prSet presAssocID="{5CD174E2-9EF5-4B40-8106-CFB17B069F3F}" presName="CompostProcess" presStyleCnt="0">
        <dgm:presLayoutVars>
          <dgm:dir/>
          <dgm:resizeHandles val="exact"/>
        </dgm:presLayoutVars>
      </dgm:prSet>
      <dgm:spPr/>
    </dgm:pt>
    <dgm:pt modelId="{B6619742-2A5D-C24F-8353-083642A97DE0}" type="pres">
      <dgm:prSet presAssocID="{5CD174E2-9EF5-4B40-8106-CFB17B069F3F}" presName="arrow" presStyleLbl="bgShp" presStyleIdx="0" presStyleCnt="1"/>
      <dgm:spPr/>
    </dgm:pt>
    <dgm:pt modelId="{380D6CB7-4D2F-974E-9F2E-5D282C70096A}" type="pres">
      <dgm:prSet presAssocID="{5CD174E2-9EF5-4B40-8106-CFB17B069F3F}" presName="linearProcess" presStyleCnt="0"/>
      <dgm:spPr/>
    </dgm:pt>
    <dgm:pt modelId="{2A0C91F9-E88E-8D46-969E-25804DCAB5F6}" type="pres">
      <dgm:prSet presAssocID="{0DE31B48-27D1-AD43-B604-18FE4B6E63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89FBF-DC54-094E-89C7-D324070B1B02}" type="pres">
      <dgm:prSet presAssocID="{24A91482-A46D-D346-A75B-39203CC1FF70}" presName="sibTrans" presStyleCnt="0"/>
      <dgm:spPr/>
    </dgm:pt>
    <dgm:pt modelId="{822D1E8C-C1BF-274D-BE51-8EAB1F518A5B}" type="pres">
      <dgm:prSet presAssocID="{83CA4A9E-440E-0944-9686-7F4410FA2D8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566BF-9E38-8A48-8D0A-11B4DE82A412}" type="pres">
      <dgm:prSet presAssocID="{559493B6-85FA-654F-B501-408B806EE328}" presName="sibTrans" presStyleCnt="0"/>
      <dgm:spPr/>
    </dgm:pt>
    <dgm:pt modelId="{C8E4CFB6-D9E3-F64E-84CD-F20D30A0AED7}" type="pres">
      <dgm:prSet presAssocID="{C34D5C85-9771-924A-8430-7DE0C326FE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E4B7C-3CBC-E24E-AE1F-9F67228AEDE5}" type="presOf" srcId="{C34D5C85-9771-924A-8430-7DE0C326FEB6}" destId="{C8E4CFB6-D9E3-F64E-84CD-F20D30A0AED7}" srcOrd="0" destOrd="0" presId="urn:microsoft.com/office/officeart/2005/8/layout/hProcess9"/>
    <dgm:cxn modelId="{D65906AC-82AF-0E4D-9C89-B88719731D32}" type="presOf" srcId="{0DE31B48-27D1-AD43-B604-18FE4B6E63DA}" destId="{2A0C91F9-E88E-8D46-969E-25804DCAB5F6}" srcOrd="0" destOrd="0" presId="urn:microsoft.com/office/officeart/2005/8/layout/hProcess9"/>
    <dgm:cxn modelId="{CF8CD7E4-ED2D-3A44-9279-237501E0F36E}" type="presOf" srcId="{83CA4A9E-440E-0944-9686-7F4410FA2D85}" destId="{822D1E8C-C1BF-274D-BE51-8EAB1F518A5B}" srcOrd="0" destOrd="0" presId="urn:microsoft.com/office/officeart/2005/8/layout/hProcess9"/>
    <dgm:cxn modelId="{0AC9AC8C-A706-5C4D-9A34-50DB36CF0B4A}" srcId="{5CD174E2-9EF5-4B40-8106-CFB17B069F3F}" destId="{0DE31B48-27D1-AD43-B604-18FE4B6E63DA}" srcOrd="0" destOrd="0" parTransId="{90A128AA-9CB0-F541-9D51-383EC4C605D4}" sibTransId="{24A91482-A46D-D346-A75B-39203CC1FF70}"/>
    <dgm:cxn modelId="{B78CBC19-45B2-B943-8B28-0237792C261A}" type="presOf" srcId="{5CD174E2-9EF5-4B40-8106-CFB17B069F3F}" destId="{94A59829-5DA5-D24C-B4EC-C44894955131}" srcOrd="0" destOrd="0" presId="urn:microsoft.com/office/officeart/2005/8/layout/hProcess9"/>
    <dgm:cxn modelId="{6CD7B38E-237B-1D45-9AF9-A211F601825C}" srcId="{5CD174E2-9EF5-4B40-8106-CFB17B069F3F}" destId="{C34D5C85-9771-924A-8430-7DE0C326FEB6}" srcOrd="2" destOrd="0" parTransId="{9FE1ACFE-0B4E-E049-A087-2344D57B2870}" sibTransId="{0781F766-D481-2C47-A54D-E104C44D5843}"/>
    <dgm:cxn modelId="{3383AC47-250F-1C40-8A05-CE9C0A733F89}" srcId="{5CD174E2-9EF5-4B40-8106-CFB17B069F3F}" destId="{83CA4A9E-440E-0944-9686-7F4410FA2D85}" srcOrd="1" destOrd="0" parTransId="{620AB6FA-6967-4C42-A4C2-3DCCAED4D7C3}" sibTransId="{559493B6-85FA-654F-B501-408B806EE328}"/>
    <dgm:cxn modelId="{95541AD8-3DF6-B645-94F1-2BBD55C213F8}" type="presParOf" srcId="{94A59829-5DA5-D24C-B4EC-C44894955131}" destId="{B6619742-2A5D-C24F-8353-083642A97DE0}" srcOrd="0" destOrd="0" presId="urn:microsoft.com/office/officeart/2005/8/layout/hProcess9"/>
    <dgm:cxn modelId="{4A86A255-B65F-1D4A-83D8-820F747D2C91}" type="presParOf" srcId="{94A59829-5DA5-D24C-B4EC-C44894955131}" destId="{380D6CB7-4D2F-974E-9F2E-5D282C70096A}" srcOrd="1" destOrd="0" presId="urn:microsoft.com/office/officeart/2005/8/layout/hProcess9"/>
    <dgm:cxn modelId="{D26C6A53-09CA-C64A-B4B4-96C4D9B48E68}" type="presParOf" srcId="{380D6CB7-4D2F-974E-9F2E-5D282C70096A}" destId="{2A0C91F9-E88E-8D46-969E-25804DCAB5F6}" srcOrd="0" destOrd="0" presId="urn:microsoft.com/office/officeart/2005/8/layout/hProcess9"/>
    <dgm:cxn modelId="{636C96B3-3579-0A43-B9E6-5B2380E316AD}" type="presParOf" srcId="{380D6CB7-4D2F-974E-9F2E-5D282C70096A}" destId="{7A489FBF-DC54-094E-89C7-D324070B1B02}" srcOrd="1" destOrd="0" presId="urn:microsoft.com/office/officeart/2005/8/layout/hProcess9"/>
    <dgm:cxn modelId="{FBCC08C4-E0BB-BF42-B54C-EEF2D106CEE8}" type="presParOf" srcId="{380D6CB7-4D2F-974E-9F2E-5D282C70096A}" destId="{822D1E8C-C1BF-274D-BE51-8EAB1F518A5B}" srcOrd="2" destOrd="0" presId="urn:microsoft.com/office/officeart/2005/8/layout/hProcess9"/>
    <dgm:cxn modelId="{CFEFC602-A3A6-1C48-ADD2-69DCBB141DAC}" type="presParOf" srcId="{380D6CB7-4D2F-974E-9F2E-5D282C70096A}" destId="{E05566BF-9E38-8A48-8D0A-11B4DE82A412}" srcOrd="3" destOrd="0" presId="urn:microsoft.com/office/officeart/2005/8/layout/hProcess9"/>
    <dgm:cxn modelId="{39ED618B-E986-8F48-BF73-FBF0EAE71465}" type="presParOf" srcId="{380D6CB7-4D2F-974E-9F2E-5D282C70096A}" destId="{C8E4CFB6-D9E3-F64E-84CD-F20D30A0AE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07FFF-3746-DA44-8543-535FAE0A2DB7}" type="presOf" srcId="{F9733497-2E1A-4902-9F0B-5301E7A66F74}" destId="{3D47F994-D99F-4BFB-B0BC-5F557206D9EB}" srcOrd="0" destOrd="0" presId="urn:microsoft.com/office/officeart/2005/8/layout/matrix3"/>
    <dgm:cxn modelId="{38D3B1E0-F9E5-5844-A6A5-EC7ED9FCA675}" type="presOf" srcId="{3AD2F78D-16E9-4D71-84C1-73F99FF0F2E7}" destId="{1C3DF9A1-7433-48B3-88A4-6C2AAED0C340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7580BEBC-6536-6244-873F-F6453D9E76A1}" type="presOf" srcId="{D14B4D17-4ED2-4221-BAEB-0E1ECB52F877}" destId="{5855982A-9250-4516-A05C-BEE90BE1C60A}" srcOrd="0" destOrd="0" presId="urn:microsoft.com/office/officeart/2005/8/layout/matrix3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5C0C252B-3004-1546-B70C-EBDA62372346}" type="presOf" srcId="{2B519994-45F6-49B9-B6F2-E36B9CF0A4FD}" destId="{D4276030-1DE8-4431-BFB5-97E83ECCC63A}" srcOrd="0" destOrd="0" presId="urn:microsoft.com/office/officeart/2005/8/layout/matrix3"/>
    <dgm:cxn modelId="{4DA849A2-470E-D244-874D-4E731E48D16F}" type="presOf" srcId="{0AA5EA78-82D8-46BB-B8DF-6C243F7D9C79}" destId="{C0C5167B-E899-4649-B636-99459A81D0BD}" srcOrd="0" destOrd="0" presId="urn:microsoft.com/office/officeart/2005/8/layout/matrix3"/>
    <dgm:cxn modelId="{0870CC06-8610-3142-93DB-1A81AD3EB8B5}" type="presParOf" srcId="{5855982A-9250-4516-A05C-BEE90BE1C60A}" destId="{9B6D47A2-014A-4122-8406-51C4AFD8F44E}" srcOrd="0" destOrd="0" presId="urn:microsoft.com/office/officeart/2005/8/layout/matrix3"/>
    <dgm:cxn modelId="{DC48D70C-AF6F-364C-95ED-0BEABC839CBB}" type="presParOf" srcId="{5855982A-9250-4516-A05C-BEE90BE1C60A}" destId="{3D47F994-D99F-4BFB-B0BC-5F557206D9EB}" srcOrd="1" destOrd="0" presId="urn:microsoft.com/office/officeart/2005/8/layout/matrix3"/>
    <dgm:cxn modelId="{B1A3B087-55AD-BD45-9D58-66C09BDFED7B}" type="presParOf" srcId="{5855982A-9250-4516-A05C-BEE90BE1C60A}" destId="{C0C5167B-E899-4649-B636-99459A81D0BD}" srcOrd="2" destOrd="0" presId="urn:microsoft.com/office/officeart/2005/8/layout/matrix3"/>
    <dgm:cxn modelId="{1AD3622D-148F-BE4F-A73E-34995B6C70EA}" type="presParOf" srcId="{5855982A-9250-4516-A05C-BEE90BE1C60A}" destId="{1C3DF9A1-7433-48B3-88A4-6C2AAED0C340}" srcOrd="3" destOrd="0" presId="urn:microsoft.com/office/officeart/2005/8/layout/matrix3"/>
    <dgm:cxn modelId="{7D662D27-0505-CA42-BBAB-329B6E27ACF9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A2505B-30C3-BF48-9E1B-BADF33FD8745}" type="presOf" srcId="{6434DBC6-DD31-4BAC-AC9A-D423EB35CEF4}" destId="{E1162478-D05A-48CD-9EE8-313B145E344F}" srcOrd="0" destOrd="0" presId="urn:microsoft.com/office/officeart/2005/8/layout/arrow3"/>
    <dgm:cxn modelId="{265798EE-4529-C34A-BA2D-8A3FB620A1AE}" type="presOf" srcId="{DC7BBECA-A6F0-46E9-8A83-FDE3CAE808D0}" destId="{B1AAAF7D-ACE6-4C09-B211-64DCBF0CE906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43996183-D4D6-274E-97F6-907009224AE9}" type="presOf" srcId="{198ED854-EA87-4448-B6A6-5BF943221FED}" destId="{829B9FBE-79D4-4EAF-8AFD-A2957AE9D39A}" srcOrd="0" destOrd="0" presId="urn:microsoft.com/office/officeart/2005/8/layout/arrow3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33A8F250-059E-9F40-BA05-01380FA7BFD7}" type="presParOf" srcId="{829B9FBE-79D4-4EAF-8AFD-A2957AE9D39A}" destId="{6C3ECA43-283F-4AA0-95FC-F693B3F60536}" srcOrd="0" destOrd="0" presId="urn:microsoft.com/office/officeart/2005/8/layout/arrow3"/>
    <dgm:cxn modelId="{E102F0E7-9BBF-8C46-89AB-694E93FAEFF1}" type="presParOf" srcId="{829B9FBE-79D4-4EAF-8AFD-A2957AE9D39A}" destId="{82C3A90A-85BA-49D1-9BE7-80638DBD3774}" srcOrd="1" destOrd="0" presId="urn:microsoft.com/office/officeart/2005/8/layout/arrow3"/>
    <dgm:cxn modelId="{D42402EE-76E8-7741-B579-EC4387B607F3}" type="presParOf" srcId="{829B9FBE-79D4-4EAF-8AFD-A2957AE9D39A}" destId="{B1AAAF7D-ACE6-4C09-B211-64DCBF0CE906}" srcOrd="2" destOrd="0" presId="urn:microsoft.com/office/officeart/2005/8/layout/arrow3"/>
    <dgm:cxn modelId="{395AFD8D-F15D-EB41-A296-9C7F7CA52671}" type="presParOf" srcId="{829B9FBE-79D4-4EAF-8AFD-A2957AE9D39A}" destId="{DACE7C3E-7629-48D4-BE3C-991DC9F8775F}" srcOrd="3" destOrd="0" presId="urn:microsoft.com/office/officeart/2005/8/layout/arrow3"/>
    <dgm:cxn modelId="{7686C2FD-33A4-B043-9102-4FD4B456AB4D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 custT="1"/>
      <dgm:spPr/>
      <dgm:t>
        <a:bodyPr/>
        <a:lstStyle/>
        <a:p>
          <a:pPr algn="r"/>
          <a:r>
            <a:rPr lang="en-US" sz="2000" b="1" dirty="0"/>
            <a:t>Written Responses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pPr marL="236538" indent="0"/>
          <a:r>
            <a:rPr lang="en-US" sz="2000" dirty="0"/>
            <a:t>Hold up paper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9198A39B-7233-4E5C-8383-8BE6BAF27A68}">
      <dgm:prSet phldrT="[Text]" custT="1"/>
      <dgm:spPr/>
      <dgm:t>
        <a:bodyPr/>
        <a:lstStyle/>
        <a:p>
          <a:pPr marL="236538" indent="0"/>
          <a:r>
            <a:rPr lang="en-US" sz="2000" dirty="0"/>
            <a:t>White boards</a:t>
          </a:r>
        </a:p>
      </dgm:t>
    </dgm:pt>
    <dgm:pt modelId="{45509A60-8845-4CA4-8C57-F9833175A4AE}" type="parTrans" cxnId="{4C3E7F16-58E8-4759-9D6C-E10E5F7F8615}">
      <dgm:prSet/>
      <dgm:spPr/>
      <dgm:t>
        <a:bodyPr/>
        <a:lstStyle/>
        <a:p>
          <a:endParaRPr lang="en-US"/>
        </a:p>
      </dgm:t>
    </dgm:pt>
    <dgm:pt modelId="{55FD3837-E100-4A41-9273-C28F58732EF1}" type="sibTrans" cxnId="{4C3E7F16-58E8-4759-9D6C-E10E5F7F86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3FADBE49-6F5B-4140-B5CF-7B29882AA056}">
      <dgm:prSet phldrT="[Text]" custT="1"/>
      <dgm:spPr/>
      <dgm:t>
        <a:bodyPr/>
        <a:lstStyle/>
        <a:p>
          <a:pPr marL="236538" indent="0"/>
          <a:r>
            <a:rPr lang="en-US" sz="2000" dirty="0"/>
            <a:t>Personal Chalkboards</a:t>
          </a:r>
        </a:p>
      </dgm:t>
    </dgm:pt>
    <dgm:pt modelId="{6A3AC913-CCCD-4E87-962A-F17E2A2A69EC}" type="parTrans" cxnId="{87784C74-77EC-4E10-AAC9-B7DADB2D2055}">
      <dgm:prSet/>
      <dgm:spPr/>
      <dgm:t>
        <a:bodyPr/>
        <a:lstStyle/>
        <a:p>
          <a:endParaRPr lang="en-US"/>
        </a:p>
      </dgm:t>
    </dgm:pt>
    <dgm:pt modelId="{232CDD90-39F2-462B-992A-C0BA2CBFD81A}" type="sibTrans" cxnId="{87784C74-77EC-4E10-AAC9-B7DADB2D2055}">
      <dgm:prSet/>
      <dgm:spPr/>
      <dgm:t>
        <a:bodyPr/>
        <a:lstStyle/>
        <a:p>
          <a:endParaRPr lang="en-US"/>
        </a:p>
      </dgm:t>
    </dgm:pt>
    <dgm:pt modelId="{51BC0EF0-5C2A-4364-AD1A-24BA4C6324B5}">
      <dgm:prSet phldrT="[Text]" custT="1"/>
      <dgm:spPr/>
      <dgm:t>
        <a:bodyPr/>
        <a:lstStyle/>
        <a:p>
          <a:pPr marL="236538" indent="0"/>
          <a:r>
            <a:rPr lang="en-US" sz="2000" dirty="0"/>
            <a:t>Answers on cards</a:t>
          </a:r>
        </a:p>
      </dgm:t>
    </dgm:pt>
    <dgm:pt modelId="{9FA65323-1C35-462B-B480-C4B039DC0648}" type="parTrans" cxnId="{03F0FEAF-199A-47F4-B375-6D4618476B35}">
      <dgm:prSet/>
      <dgm:spPr/>
      <dgm:t>
        <a:bodyPr/>
        <a:lstStyle/>
        <a:p>
          <a:endParaRPr lang="en-US"/>
        </a:p>
      </dgm:t>
    </dgm:pt>
    <dgm:pt modelId="{457EBAE0-1A72-462D-8E67-BE0EC6B0F7E2}" type="sibTrans" cxnId="{03F0FEAF-199A-47F4-B375-6D4618476B35}">
      <dgm:prSet/>
      <dgm:spPr/>
      <dgm:t>
        <a:bodyPr/>
        <a:lstStyle/>
        <a:p>
          <a:endParaRPr lang="en-US"/>
        </a:p>
      </dgm:t>
    </dgm:pt>
    <dgm:pt modelId="{834312B0-D96E-4EC1-8F63-97822C49117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</dgm:t>
    </dgm:pt>
    <dgm:pt modelId="{701EFB13-BC34-4A74-9522-5F9B9539FC97}" type="parTrans" cxnId="{A27C11DC-CDAF-47C3-9E90-8E5ED838FC5C}">
      <dgm:prSet/>
      <dgm:spPr/>
      <dgm:t>
        <a:bodyPr/>
        <a:lstStyle/>
        <a:p>
          <a:endParaRPr lang="en-US"/>
        </a:p>
      </dgm:t>
    </dgm:pt>
    <dgm:pt modelId="{59A0B6A6-1880-4F34-9FCD-8CF4258FBA53}" type="sibTrans" cxnId="{A27C11DC-CDAF-47C3-9E90-8E5ED838FC5C}">
      <dgm:prSet/>
      <dgm:spPr/>
      <dgm:t>
        <a:bodyPr/>
        <a:lstStyle/>
        <a:p>
          <a:endParaRPr lang="en-US"/>
        </a:p>
      </dgm:t>
    </dgm:pt>
    <dgm:pt modelId="{67A7695B-4B72-4E74-8E75-EEC5E5D45152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</dgm:t>
    </dgm:pt>
    <dgm:pt modelId="{45539E03-735D-4437-92C9-4213C730DDF7}" type="parTrans" cxnId="{E94B0600-C6A1-475B-847B-CA5FC6F7C891}">
      <dgm:prSet/>
      <dgm:spPr/>
      <dgm:t>
        <a:bodyPr/>
        <a:lstStyle/>
        <a:p>
          <a:endParaRPr lang="en-US"/>
        </a:p>
      </dgm:t>
    </dgm:pt>
    <dgm:pt modelId="{C2C6FC70-FAB7-449E-AC19-A7AEC0E4F410}" type="sibTrans" cxnId="{E94B0600-C6A1-475B-847B-CA5FC6F7C891}">
      <dgm:prSet/>
      <dgm:spPr/>
      <dgm:t>
        <a:bodyPr/>
        <a:lstStyle/>
        <a:p>
          <a:endParaRPr lang="en-US"/>
        </a:p>
      </dgm:t>
    </dgm:pt>
    <dgm:pt modelId="{D53401C8-330B-4D8F-8873-A97EC5406E4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</dgm:t>
    </dgm:pt>
    <dgm:pt modelId="{77408E5B-97DF-42F1-B0C2-2B865AABC0C5}" type="parTrans" cxnId="{B87079C9-D74F-47FA-A6D6-CCF317FE50C5}">
      <dgm:prSet/>
      <dgm:spPr/>
      <dgm:t>
        <a:bodyPr/>
        <a:lstStyle/>
        <a:p>
          <a:endParaRPr lang="en-US"/>
        </a:p>
      </dgm:t>
    </dgm:pt>
    <dgm:pt modelId="{EBA7709D-F8B6-4804-A8FA-602E0CB893AA}" type="sibTrans" cxnId="{B87079C9-D74F-47FA-A6D6-CCF317FE50C5}">
      <dgm:prSet/>
      <dgm:spPr/>
      <dgm:t>
        <a:bodyPr/>
        <a:lstStyle/>
        <a:p>
          <a:endParaRPr lang="en-US"/>
        </a:p>
      </dgm:t>
    </dgm:pt>
    <dgm:pt modelId="{D0DF734F-AA7C-4E60-B887-3F4A8A93DB8A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gm:t>
    </dgm:pt>
    <dgm:pt modelId="{035B3CC8-E847-4B76-8337-A9414933DD1C}" type="parTrans" cxnId="{AAC847DE-0698-4606-8F52-3A789A98E324}">
      <dgm:prSet/>
      <dgm:spPr/>
      <dgm:t>
        <a:bodyPr/>
        <a:lstStyle/>
        <a:p>
          <a:endParaRPr lang="en-US"/>
        </a:p>
      </dgm:t>
    </dgm:pt>
    <dgm:pt modelId="{06E6BEB6-EBC7-49B4-A186-E2E54BC4E6C6}" type="sibTrans" cxnId="{AAC847DE-0698-4606-8F52-3A789A98E324}">
      <dgm:prSet/>
      <dgm:spPr/>
      <dgm:t>
        <a:bodyPr/>
        <a:lstStyle/>
        <a:p>
          <a:endParaRPr lang="en-US"/>
        </a:p>
      </dgm:t>
    </dgm:pt>
    <dgm:pt modelId="{058BE289-CC09-436A-9614-B76BC2CE2EFF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8AAEA-3FFA-4C41-8B4E-3F841D585770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BDECC924-D557-4FC8-B3E8-D6A72D5C7695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E598D68-4094-40B0-8FCD-F274D84ABAB1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CF95-6EE1-47B2-BDF3-55C59F3227BD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E08D1-A337-4135-A361-013EE857EF68}" type="pres">
      <dgm:prSet presAssocID="{AFF88B31-A276-4537-977C-AAEB7E72AABF}" presName="hSp" presStyleCnt="0"/>
      <dgm:spPr/>
    </dgm:pt>
    <dgm:pt modelId="{4055EEAC-B8F1-494F-B994-8D9B2ADE254F}" type="pres">
      <dgm:prSet presAssocID="{AFF88B31-A276-4537-977C-AAEB7E72AABF}" presName="vProcSp" presStyleCnt="0"/>
      <dgm:spPr/>
    </dgm:pt>
    <dgm:pt modelId="{9062A97D-9381-4220-AB81-AB8C0697B80D}" type="pres">
      <dgm:prSet presAssocID="{AFF88B31-A276-4537-977C-AAEB7E72AABF}" presName="vSp1" presStyleCnt="0"/>
      <dgm:spPr/>
    </dgm:pt>
    <dgm:pt modelId="{40EB269D-6A71-4912-A09E-255A8ED7D3FD}" type="pres">
      <dgm:prSet presAssocID="{AFF88B31-A276-4537-977C-AAEB7E72AABF}" presName="simulatedConn" presStyleLbl="solidFgAcc1" presStyleIdx="0" presStyleCnt="1" custLinFactNeighborY="87067"/>
      <dgm:spPr/>
    </dgm:pt>
    <dgm:pt modelId="{B79584CB-AA7C-448E-9724-5F258FB76355}" type="pres">
      <dgm:prSet presAssocID="{AFF88B31-A276-4537-977C-AAEB7E72AABF}" presName="vSp2" presStyleCnt="0"/>
      <dgm:spPr/>
    </dgm:pt>
    <dgm:pt modelId="{ADCD2588-AF14-4A0D-BFDC-205AF68B7DAF}" type="pres">
      <dgm:prSet presAssocID="{AFF88B31-A276-4537-977C-AAEB7E72AABF}" presName="sibTrans" presStyleCnt="0"/>
      <dgm:spPr/>
    </dgm:pt>
    <dgm:pt modelId="{128B8F4D-7C57-4689-A29F-CA271118AB5A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709DD0E3-F596-4445-8B7A-4A9D1BAD40D1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55B68F6D-48B1-4DA7-8D5C-C2D30696F1D9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EC969-2029-404B-BAD2-C01DD96B9DEA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0FEAF-199A-47F4-B375-6D4618476B35}" srcId="{8934A037-11EC-4A12-9703-A5CEA0B83634}" destId="{51BC0EF0-5C2A-4364-AD1A-24BA4C6324B5}" srcOrd="3" destOrd="0" parTransId="{9FA65323-1C35-462B-B480-C4B039DC0648}" sibTransId="{457EBAE0-1A72-462D-8E67-BE0EC6B0F7E2}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B072A453-5FF9-5E47-97E5-8B17F6B4DD52}" type="presOf" srcId="{3FADBE49-6F5B-4140-B5CF-7B29882AA056}" destId="{5A98CF95-6EE1-47B2-BDF3-55C59F3227BD}" srcOrd="0" destOrd="2" presId="urn:microsoft.com/office/officeart/2005/8/layout/hProcess7#1"/>
    <dgm:cxn modelId="{87784C74-77EC-4E10-AAC9-B7DADB2D2055}" srcId="{8934A037-11EC-4A12-9703-A5CEA0B83634}" destId="{3FADBE49-6F5B-4140-B5CF-7B29882AA056}" srcOrd="2" destOrd="0" parTransId="{6A3AC913-CCCD-4E87-962A-F17E2A2A69EC}" sibTransId="{232CDD90-39F2-462B-992A-C0BA2CBFD81A}"/>
    <dgm:cxn modelId="{E3FF9B7F-82BE-0548-9466-A6D2D4313AE5}" type="presOf" srcId="{2A892F4C-0BC8-45EE-A7E0-E7E61D8A7068}" destId="{709DD0E3-F596-4445-8B7A-4A9D1BAD40D1}" srcOrd="0" destOrd="0" presId="urn:microsoft.com/office/officeart/2005/8/layout/hProcess7#1"/>
    <dgm:cxn modelId="{4C3E7F16-58E8-4759-9D6C-E10E5F7F8615}" srcId="{8934A037-11EC-4A12-9703-A5CEA0B83634}" destId="{9198A39B-7233-4E5C-8383-8BE6BAF27A68}" srcOrd="1" destOrd="0" parTransId="{45509A60-8845-4CA4-8C57-F9833175A4AE}" sibTransId="{55FD3837-E100-4A41-9273-C28F58732EF1}"/>
    <dgm:cxn modelId="{B87079C9-D74F-47FA-A6D6-CCF317FE50C5}" srcId="{2A892F4C-0BC8-45EE-A7E0-E7E61D8A7068}" destId="{D53401C8-330B-4D8F-8873-A97EC5406E4E}" srcOrd="3" destOrd="0" parTransId="{77408E5B-97DF-42F1-B0C2-2B865AABC0C5}" sibTransId="{EBA7709D-F8B6-4804-A8FA-602E0CB893AA}"/>
    <dgm:cxn modelId="{B179A69F-1DB8-8F4B-BE1B-F9BF17C0F873}" type="presOf" srcId="{67A7695B-4B72-4E74-8E75-EEC5E5D45152}" destId="{553EC969-2029-404B-BAD2-C01DD96B9DEA}" srcOrd="0" destOrd="2" presId="urn:microsoft.com/office/officeart/2005/8/layout/hProcess7#1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CEF63A14-7520-5F46-A48B-99D9E7CBCD52}" type="presOf" srcId="{2A892F4C-0BC8-45EE-A7E0-E7E61D8A7068}" destId="{55B68F6D-48B1-4DA7-8D5C-C2D30696F1D9}" srcOrd="1" destOrd="0" presId="urn:microsoft.com/office/officeart/2005/8/layout/hProcess7#1"/>
    <dgm:cxn modelId="{E94B0600-C6A1-475B-847B-CA5FC6F7C891}" srcId="{2A892F4C-0BC8-45EE-A7E0-E7E61D8A7068}" destId="{67A7695B-4B72-4E74-8E75-EEC5E5D45152}" srcOrd="2" destOrd="0" parTransId="{45539E03-735D-4437-92C9-4213C730DDF7}" sibTransId="{C2C6FC70-FAB7-449E-AC19-A7AEC0E4F410}"/>
    <dgm:cxn modelId="{022FA359-BA66-4D42-ABA8-511D8C8FEB54}" type="presOf" srcId="{8934A037-11EC-4A12-9703-A5CEA0B83634}" destId="{BDECC924-D557-4FC8-B3E8-D6A72D5C7695}" srcOrd="0" destOrd="0" presId="urn:microsoft.com/office/officeart/2005/8/layout/hProcess7#1"/>
    <dgm:cxn modelId="{B74E3373-9729-5A4B-ADEF-D1F1568D3D0A}" type="presOf" srcId="{5B71B337-235C-49B8-B4D1-264E153A2005}" destId="{553EC969-2029-404B-BAD2-C01DD96B9DEA}" srcOrd="0" destOrd="0" presId="urn:microsoft.com/office/officeart/2005/8/layout/hProcess7#1"/>
    <dgm:cxn modelId="{26EB4F6C-0DA7-884C-ABE2-55B03B041280}" type="presOf" srcId="{8A2E02DF-A6F3-49F6-9234-1769A4196DF1}" destId="{5A98CF95-6EE1-47B2-BDF3-55C59F3227BD}" srcOrd="0" destOrd="0" presId="urn:microsoft.com/office/officeart/2005/8/layout/hProcess7#1"/>
    <dgm:cxn modelId="{5FB48D5E-C8FE-F94C-9BEB-A9AF2CB49830}" type="presOf" srcId="{7F93F6A7-96D5-46C6-9396-E2A969168399}" destId="{058BE289-CC09-436A-9614-B76BC2CE2EFF}" srcOrd="0" destOrd="0" presId="urn:microsoft.com/office/officeart/2005/8/layout/hProcess7#1"/>
    <dgm:cxn modelId="{A27C11DC-CDAF-47C3-9E90-8E5ED838FC5C}" srcId="{2A892F4C-0BC8-45EE-A7E0-E7E61D8A7068}" destId="{834312B0-D96E-4EC1-8F63-97822C491171}" srcOrd="1" destOrd="0" parTransId="{701EFB13-BC34-4A74-9522-5F9B9539FC97}" sibTransId="{59A0B6A6-1880-4F34-9FCD-8CF4258FBA53}"/>
    <dgm:cxn modelId="{56480309-3B7E-954D-BA58-96E5A55069AD}" type="presOf" srcId="{834312B0-D96E-4EC1-8F63-97822C491171}" destId="{553EC969-2029-404B-BAD2-C01DD96B9DEA}" srcOrd="0" destOrd="1" presId="urn:microsoft.com/office/officeart/2005/8/layout/hProcess7#1"/>
    <dgm:cxn modelId="{A926B3D7-2A97-6044-9E26-734F8AFA32FB}" type="presOf" srcId="{D53401C8-330B-4D8F-8873-A97EC5406E4E}" destId="{553EC969-2029-404B-BAD2-C01DD96B9DEA}" srcOrd="0" destOrd="3" presId="urn:microsoft.com/office/officeart/2005/8/layout/hProcess7#1"/>
    <dgm:cxn modelId="{5E574160-E203-8041-B3F2-411F4B255908}" type="presOf" srcId="{9198A39B-7233-4E5C-8383-8BE6BAF27A68}" destId="{5A98CF95-6EE1-47B2-BDF3-55C59F3227BD}" srcOrd="0" destOrd="1" presId="urn:microsoft.com/office/officeart/2005/8/layout/hProcess7#1"/>
    <dgm:cxn modelId="{03EB5D50-2C1A-8047-8EA0-4BEE4338B703}" type="presOf" srcId="{51BC0EF0-5C2A-4364-AD1A-24BA4C6324B5}" destId="{5A98CF95-6EE1-47B2-BDF3-55C59F3227BD}" srcOrd="0" destOrd="3" presId="urn:microsoft.com/office/officeart/2005/8/layout/hProcess7#1"/>
    <dgm:cxn modelId="{AAC847DE-0698-4606-8F52-3A789A98E324}" srcId="{2A892F4C-0BC8-45EE-A7E0-E7E61D8A7068}" destId="{D0DF734F-AA7C-4E60-B887-3F4A8A93DB8A}" srcOrd="4" destOrd="0" parTransId="{035B3CC8-E847-4B76-8337-A9414933DD1C}" sibTransId="{06E6BEB6-EBC7-49B4-A186-E2E54BC4E6C6}"/>
    <dgm:cxn modelId="{CE1D3A08-565B-814F-9CB1-5FF507A4A10A}" type="presOf" srcId="{8934A037-11EC-4A12-9703-A5CEA0B83634}" destId="{1E598D68-4094-40B0-8FCD-F274D84ABAB1}" srcOrd="1" destOrd="0" presId="urn:microsoft.com/office/officeart/2005/8/layout/hProcess7#1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59EBA58E-EFFA-A44D-B323-02D8388ABEFB}" type="presOf" srcId="{D0DF734F-AA7C-4E60-B887-3F4A8A93DB8A}" destId="{553EC969-2029-404B-BAD2-C01DD96B9DEA}" srcOrd="0" destOrd="4" presId="urn:microsoft.com/office/officeart/2005/8/layout/hProcess7#1"/>
    <dgm:cxn modelId="{0AF24C73-C1DF-B54D-94B7-E58861FD1D8F}" type="presParOf" srcId="{058BE289-CC09-436A-9614-B76BC2CE2EFF}" destId="{1408AAEA-3FFA-4C41-8B4E-3F841D585770}" srcOrd="0" destOrd="0" presId="urn:microsoft.com/office/officeart/2005/8/layout/hProcess7#1"/>
    <dgm:cxn modelId="{30EAB9C9-4169-5C48-A098-24278C5727B3}" type="presParOf" srcId="{1408AAEA-3FFA-4C41-8B4E-3F841D585770}" destId="{BDECC924-D557-4FC8-B3E8-D6A72D5C7695}" srcOrd="0" destOrd="0" presId="urn:microsoft.com/office/officeart/2005/8/layout/hProcess7#1"/>
    <dgm:cxn modelId="{86CAAE99-E9DA-454D-A7BC-89D1BDC522FE}" type="presParOf" srcId="{1408AAEA-3FFA-4C41-8B4E-3F841D585770}" destId="{1E598D68-4094-40B0-8FCD-F274D84ABAB1}" srcOrd="1" destOrd="0" presId="urn:microsoft.com/office/officeart/2005/8/layout/hProcess7#1"/>
    <dgm:cxn modelId="{A68D00D6-0DC5-6344-8528-1ED8FFBCEF86}" type="presParOf" srcId="{1408AAEA-3FFA-4C41-8B4E-3F841D585770}" destId="{5A98CF95-6EE1-47B2-BDF3-55C59F3227BD}" srcOrd="2" destOrd="0" presId="urn:microsoft.com/office/officeart/2005/8/layout/hProcess7#1"/>
    <dgm:cxn modelId="{C0C4153C-7CC1-E142-A343-A04C11F979A3}" type="presParOf" srcId="{058BE289-CC09-436A-9614-B76BC2CE2EFF}" destId="{44AE08D1-A337-4135-A361-013EE857EF68}" srcOrd="1" destOrd="0" presId="urn:microsoft.com/office/officeart/2005/8/layout/hProcess7#1"/>
    <dgm:cxn modelId="{F91967C2-7383-0A45-B29F-5769F363E723}" type="presParOf" srcId="{058BE289-CC09-436A-9614-B76BC2CE2EFF}" destId="{4055EEAC-B8F1-494F-B994-8D9B2ADE254F}" srcOrd="2" destOrd="0" presId="urn:microsoft.com/office/officeart/2005/8/layout/hProcess7#1"/>
    <dgm:cxn modelId="{DCABBB18-47E1-7F48-B7B0-08CC87F8B9D9}" type="presParOf" srcId="{4055EEAC-B8F1-494F-B994-8D9B2ADE254F}" destId="{9062A97D-9381-4220-AB81-AB8C0697B80D}" srcOrd="0" destOrd="0" presId="urn:microsoft.com/office/officeart/2005/8/layout/hProcess7#1"/>
    <dgm:cxn modelId="{58E25879-BA4F-A24C-9865-6380A3EFB8E8}" type="presParOf" srcId="{4055EEAC-B8F1-494F-B994-8D9B2ADE254F}" destId="{40EB269D-6A71-4912-A09E-255A8ED7D3FD}" srcOrd="1" destOrd="0" presId="urn:microsoft.com/office/officeart/2005/8/layout/hProcess7#1"/>
    <dgm:cxn modelId="{EE674C0C-F2F2-7B4A-A2C5-45AA2FFAF3FF}" type="presParOf" srcId="{4055EEAC-B8F1-494F-B994-8D9B2ADE254F}" destId="{B79584CB-AA7C-448E-9724-5F258FB76355}" srcOrd="2" destOrd="0" presId="urn:microsoft.com/office/officeart/2005/8/layout/hProcess7#1"/>
    <dgm:cxn modelId="{8B1AF1B1-5A9B-3A4D-9946-5F0AF0A3AAFB}" type="presParOf" srcId="{058BE289-CC09-436A-9614-B76BC2CE2EFF}" destId="{ADCD2588-AF14-4A0D-BFDC-205AF68B7DAF}" srcOrd="3" destOrd="0" presId="urn:microsoft.com/office/officeart/2005/8/layout/hProcess7#1"/>
    <dgm:cxn modelId="{2A22D83A-E6FF-3643-9293-5054C74E6E4D}" type="presParOf" srcId="{058BE289-CC09-436A-9614-B76BC2CE2EFF}" destId="{128B8F4D-7C57-4689-A29F-CA271118AB5A}" srcOrd="4" destOrd="0" presId="urn:microsoft.com/office/officeart/2005/8/layout/hProcess7#1"/>
    <dgm:cxn modelId="{B24201AA-2D7B-E34F-B0F0-87DCE0322875}" type="presParOf" srcId="{128B8F4D-7C57-4689-A29F-CA271118AB5A}" destId="{709DD0E3-F596-4445-8B7A-4A9D1BAD40D1}" srcOrd="0" destOrd="0" presId="urn:microsoft.com/office/officeart/2005/8/layout/hProcess7#1"/>
    <dgm:cxn modelId="{F58A3DEA-431B-1248-93F6-97A2889912B5}" type="presParOf" srcId="{128B8F4D-7C57-4689-A29F-CA271118AB5A}" destId="{55B68F6D-48B1-4DA7-8D5C-C2D30696F1D9}" srcOrd="1" destOrd="0" presId="urn:microsoft.com/office/officeart/2005/8/layout/hProcess7#1"/>
    <dgm:cxn modelId="{C8952BDC-0561-D048-AB52-D923EF31314E}" type="presParOf" srcId="{128B8F4D-7C57-4689-A29F-CA271118AB5A}" destId="{553EC969-2029-404B-BAD2-C01DD96B9DE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/>
      <dgm:spPr/>
      <dgm:t>
        <a:bodyPr/>
        <a:lstStyle/>
        <a:p>
          <a:pPr algn="r"/>
          <a:r>
            <a:rPr lang="en-US" b="1" dirty="0"/>
            <a:t>Making Choices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r>
            <a:rPr lang="en-US" sz="2000" dirty="0"/>
            <a:t>Open hand/closed hand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Ranking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84F5B8C6-C444-49F0-B711-F4A54A66B049}">
      <dgm:prSet phldrT="[Text]" custT="1"/>
      <dgm:spPr/>
      <dgm:t>
        <a:bodyPr/>
        <a:lstStyle/>
        <a:p>
          <a:r>
            <a:rPr lang="en-US" sz="2000" dirty="0"/>
            <a:t>Thumbs/Pens up/down</a:t>
          </a:r>
        </a:p>
      </dgm:t>
    </dgm:pt>
    <dgm:pt modelId="{C3DAEF56-C29F-4504-97DF-1DCA30144C10}" type="parTrans" cxnId="{7FA09AE2-4FBE-4E2C-9D56-E84CA3FFA128}">
      <dgm:prSet/>
      <dgm:spPr/>
      <dgm:t>
        <a:bodyPr/>
        <a:lstStyle/>
        <a:p>
          <a:endParaRPr lang="en-US"/>
        </a:p>
      </dgm:t>
    </dgm:pt>
    <dgm:pt modelId="{93A2F9F0-D023-4A2D-A242-8BB0506E8448}" type="sibTrans" cxnId="{7FA09AE2-4FBE-4E2C-9D56-E84CA3FFA128}">
      <dgm:prSet/>
      <dgm:spPr/>
      <dgm:t>
        <a:bodyPr/>
        <a:lstStyle/>
        <a:p>
          <a:endParaRPr lang="en-US"/>
        </a:p>
      </dgm:t>
    </dgm:pt>
    <dgm:pt modelId="{2EE4649E-709B-4A30-918E-04ABC5F50101}">
      <dgm:prSet phldrT="[Text]" custT="1"/>
      <dgm:spPr/>
      <dgm:t>
        <a:bodyPr/>
        <a:lstStyle/>
        <a:p>
          <a:r>
            <a:rPr lang="en-US" sz="2000" dirty="0"/>
            <a:t>Number wheels</a:t>
          </a:r>
        </a:p>
      </dgm:t>
    </dgm:pt>
    <dgm:pt modelId="{1053B25C-CF09-43CF-BC7A-BCF3FC785FA5}" type="parTrans" cxnId="{3AF261CE-24C4-490A-9F0F-A61A964C6FC5}">
      <dgm:prSet/>
      <dgm:spPr/>
      <dgm:t>
        <a:bodyPr/>
        <a:lstStyle/>
        <a:p>
          <a:endParaRPr lang="en-US"/>
        </a:p>
      </dgm:t>
    </dgm:pt>
    <dgm:pt modelId="{38139244-D695-4149-B841-D555339A7F8A}" type="sibTrans" cxnId="{3AF261CE-24C4-490A-9F0F-A61A964C6FC5}">
      <dgm:prSet/>
      <dgm:spPr/>
      <dgm:t>
        <a:bodyPr/>
        <a:lstStyle/>
        <a:p>
          <a:endParaRPr lang="en-US"/>
        </a:p>
      </dgm:t>
    </dgm:pt>
    <dgm:pt modelId="{C7E3139D-9DD7-4078-99AC-2C793527F131}">
      <dgm:prSet phldrT="[Text]" custT="1"/>
      <dgm:spPr/>
      <dgm:t>
        <a:bodyPr/>
        <a:lstStyle/>
        <a:p>
          <a:r>
            <a:rPr lang="en-US" sz="2000" dirty="0"/>
            <a:t>Green card/red card</a:t>
          </a:r>
        </a:p>
      </dgm:t>
    </dgm:pt>
    <dgm:pt modelId="{68BE6754-83B2-46CB-AEC0-3EA7A3352013}" type="parTrans" cxnId="{F1EFABEF-1EE8-479E-ABAC-DD495BFCA039}">
      <dgm:prSet/>
      <dgm:spPr/>
      <dgm:t>
        <a:bodyPr/>
        <a:lstStyle/>
        <a:p>
          <a:endParaRPr lang="en-US"/>
        </a:p>
      </dgm:t>
    </dgm:pt>
    <dgm:pt modelId="{CD28689A-53EA-4F28-B86C-E58CE7592E82}" type="sibTrans" cxnId="{F1EFABEF-1EE8-479E-ABAC-DD495BFCA039}">
      <dgm:prSet/>
      <dgm:spPr/>
      <dgm:t>
        <a:bodyPr/>
        <a:lstStyle/>
        <a:p>
          <a:endParaRPr lang="en-US"/>
        </a:p>
      </dgm:t>
    </dgm:pt>
    <dgm:pt modelId="{BC6AD125-5876-4CE6-8BE5-B675B336398A}">
      <dgm:prSet phldrT="[Text]" custT="1"/>
      <dgm:spPr/>
      <dgm:t>
        <a:bodyPr/>
        <a:lstStyle/>
        <a:p>
          <a:r>
            <a:rPr lang="en-US" sz="2000" dirty="0"/>
            <a:t>Move to the corner/spot</a:t>
          </a:r>
        </a:p>
      </dgm:t>
    </dgm:pt>
    <dgm:pt modelId="{F697A9C9-C856-4254-BEB0-6D5287AF27E0}" type="parTrans" cxnId="{681754AF-3198-4A44-92AB-6DCA059C1786}">
      <dgm:prSet/>
      <dgm:spPr/>
      <dgm:t>
        <a:bodyPr/>
        <a:lstStyle/>
        <a:p>
          <a:endParaRPr lang="en-US"/>
        </a:p>
      </dgm:t>
    </dgm:pt>
    <dgm:pt modelId="{AA3D84A5-68F3-4121-9672-64DC93DBD5FA}" type="sibTrans" cxnId="{681754AF-3198-4A44-92AB-6DCA059C1786}">
      <dgm:prSet/>
      <dgm:spPr/>
      <dgm:t>
        <a:bodyPr/>
        <a:lstStyle/>
        <a:p>
          <a:endParaRPr lang="en-US"/>
        </a:p>
      </dgm:t>
    </dgm:pt>
    <dgm:pt modelId="{0103BAFC-9098-431C-8ABB-4FA1FFFA021E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</dgm:t>
    </dgm:pt>
    <dgm:pt modelId="{E4A65499-C615-4B33-B9C5-B921C506E55B}" type="parTrans" cxnId="{B30B7563-6763-4839-A96A-A33D1DAAAB6F}">
      <dgm:prSet/>
      <dgm:spPr/>
      <dgm:t>
        <a:bodyPr/>
        <a:lstStyle/>
        <a:p>
          <a:endParaRPr lang="en-US"/>
        </a:p>
      </dgm:t>
    </dgm:pt>
    <dgm:pt modelId="{7F4F5BF7-1486-41AD-A850-27992D9C1243}" type="sibTrans" cxnId="{B30B7563-6763-4839-A96A-A33D1DAAAB6F}">
      <dgm:prSet/>
      <dgm:spPr/>
      <dgm:t>
        <a:bodyPr/>
        <a:lstStyle/>
        <a:p>
          <a:endParaRPr lang="en-US"/>
        </a:p>
      </dgm:t>
    </dgm:pt>
    <dgm:pt modelId="{CA7D46C7-FE8E-4B83-810F-EA6CAFFCF7D1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</dgm:t>
    </dgm:pt>
    <dgm:pt modelId="{46065202-EF88-42E8-A0ED-E642F15557FF}" type="parTrans" cxnId="{27A2673C-E645-4CF1-9150-C930838C957D}">
      <dgm:prSet/>
      <dgm:spPr/>
      <dgm:t>
        <a:bodyPr/>
        <a:lstStyle/>
        <a:p>
          <a:endParaRPr lang="en-US"/>
        </a:p>
      </dgm:t>
    </dgm:pt>
    <dgm:pt modelId="{60AEC78B-1090-46F8-A9BD-8598F5A7F59D}" type="sibTrans" cxnId="{27A2673C-E645-4CF1-9150-C930838C957D}">
      <dgm:prSet/>
      <dgm:spPr/>
      <dgm:t>
        <a:bodyPr/>
        <a:lstStyle/>
        <a:p>
          <a:endParaRPr lang="en-US"/>
        </a:p>
      </dgm:t>
    </dgm:pt>
    <dgm:pt modelId="{710359EC-3EE6-48FF-83EC-86A6E5AF6EC8}">
      <dgm:prSet phldrT="[Text]" custT="1"/>
      <dgm:spPr/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cheering</a:t>
          </a:r>
        </a:p>
      </dgm:t>
    </dgm:pt>
    <dgm:pt modelId="{3B24127D-0C9D-4428-9275-97F955CE9D8D}" type="parTrans" cxnId="{7FA872B4-090D-4FDD-89C1-58A3CD0E6EE7}">
      <dgm:prSet/>
      <dgm:spPr/>
      <dgm:t>
        <a:bodyPr/>
        <a:lstStyle/>
        <a:p>
          <a:endParaRPr lang="en-US"/>
        </a:p>
      </dgm:t>
    </dgm:pt>
    <dgm:pt modelId="{84191DBF-366D-440D-AC84-92DDAE82CFEF}" type="sibTrans" cxnId="{7FA872B4-090D-4FDD-89C1-58A3CD0E6EE7}">
      <dgm:prSet/>
      <dgm:spPr/>
      <dgm:t>
        <a:bodyPr/>
        <a:lstStyle/>
        <a:p>
          <a:endParaRPr lang="en-US"/>
        </a:p>
      </dgm:t>
    </dgm:pt>
    <dgm:pt modelId="{A9A060F1-7324-4A64-AAD3-DD0CBD5EBCA0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4C87D-1590-42E1-BAC4-3ADF0FAEE196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F12EC0BB-5602-4BE2-AF29-44A976760103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F7D5056-BD23-4557-ACCD-A3014F07C234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8140-C229-4CAE-85DC-43CDBAF5216C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F91C-01F5-425A-BB06-605844EF3B57}" type="pres">
      <dgm:prSet presAssocID="{AFF88B31-A276-4537-977C-AAEB7E72AABF}" presName="hSp" presStyleCnt="0"/>
      <dgm:spPr/>
    </dgm:pt>
    <dgm:pt modelId="{F9740EAF-E1D1-4689-B461-307AD3F3BD15}" type="pres">
      <dgm:prSet presAssocID="{AFF88B31-A276-4537-977C-AAEB7E72AABF}" presName="vProcSp" presStyleCnt="0"/>
      <dgm:spPr/>
    </dgm:pt>
    <dgm:pt modelId="{929C287B-4B64-48B7-ACA3-1606D34B2E22}" type="pres">
      <dgm:prSet presAssocID="{AFF88B31-A276-4537-977C-AAEB7E72AABF}" presName="vSp1" presStyleCnt="0"/>
      <dgm:spPr/>
    </dgm:pt>
    <dgm:pt modelId="{AE1D7472-37B3-4D6C-AE3A-7AAB77B9CC2C}" type="pres">
      <dgm:prSet presAssocID="{AFF88B31-A276-4537-977C-AAEB7E72AABF}" presName="simulatedConn" presStyleLbl="solidFgAcc1" presStyleIdx="0" presStyleCnt="1" custLinFactNeighborY="87067"/>
      <dgm:spPr/>
    </dgm:pt>
    <dgm:pt modelId="{CFD07552-2797-41F8-850B-80110DF07EA2}" type="pres">
      <dgm:prSet presAssocID="{AFF88B31-A276-4537-977C-AAEB7E72AABF}" presName="vSp2" presStyleCnt="0"/>
      <dgm:spPr/>
    </dgm:pt>
    <dgm:pt modelId="{BAD4F568-5C1A-46E4-AA86-3D772E9A936A}" type="pres">
      <dgm:prSet presAssocID="{AFF88B31-A276-4537-977C-AAEB7E72AABF}" presName="sibTrans" presStyleCnt="0"/>
      <dgm:spPr/>
    </dgm:pt>
    <dgm:pt modelId="{2DEBD2BA-69AE-487B-943C-597921DE42F7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E05BB764-4C91-4522-B16C-123060815B49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FD6B51D7-987A-496B-9A4D-A42D593C86EA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08CF-5DF4-457C-8567-07064C1AF582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261CE-24C4-490A-9F0F-A61A964C6FC5}" srcId="{8934A037-11EC-4A12-9703-A5CEA0B83634}" destId="{2EE4649E-709B-4A30-918E-04ABC5F50101}" srcOrd="2" destOrd="0" parTransId="{1053B25C-CF09-43CF-BC7A-BCF3FC785FA5}" sibTransId="{38139244-D695-4149-B841-D555339A7F8A}"/>
    <dgm:cxn modelId="{9D9BD6F7-E37C-674A-9BFE-56EEDB2DFFC3}" type="presOf" srcId="{BC6AD125-5876-4CE6-8BE5-B675B336398A}" destId="{2EF58140-C229-4CAE-85DC-43CDBAF5216C}" srcOrd="0" destOrd="4" presId="urn:microsoft.com/office/officeart/2005/8/layout/hProcess7#2"/>
    <dgm:cxn modelId="{F1EFABEF-1EE8-479E-ABAC-DD495BFCA039}" srcId="{8934A037-11EC-4A12-9703-A5CEA0B83634}" destId="{C7E3139D-9DD7-4078-99AC-2C793527F131}" srcOrd="3" destOrd="0" parTransId="{68BE6754-83B2-46CB-AEC0-3EA7A3352013}" sibTransId="{CD28689A-53EA-4F28-B86C-E58CE7592E82}"/>
    <dgm:cxn modelId="{D7CA22A4-DB90-5742-AABD-DDB7C9DF78C5}" type="presOf" srcId="{8A2E02DF-A6F3-49F6-9234-1769A4196DF1}" destId="{2EF58140-C229-4CAE-85DC-43CDBAF5216C}" srcOrd="0" destOrd="0" presId="urn:microsoft.com/office/officeart/2005/8/layout/hProcess7#2"/>
    <dgm:cxn modelId="{EDD5A9B4-B515-5C4A-AC63-71B97B5451B3}" type="presOf" srcId="{7F93F6A7-96D5-46C6-9396-E2A969168399}" destId="{A9A060F1-7324-4A64-AAD3-DD0CBD5EBCA0}" srcOrd="0" destOrd="0" presId="urn:microsoft.com/office/officeart/2005/8/layout/hProcess7#2"/>
    <dgm:cxn modelId="{7A3EE7A0-E6DA-4941-9127-CD6BB1CBC9B0}" type="presOf" srcId="{710359EC-3EE6-48FF-83EC-86A6E5AF6EC8}" destId="{970F08CF-5DF4-457C-8567-07064C1AF582}" srcOrd="0" destOrd="3" presId="urn:microsoft.com/office/officeart/2005/8/layout/hProcess7#2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323ADF68-ADEF-3C4C-A61C-9E90EDBB2E64}" type="presOf" srcId="{0103BAFC-9098-431C-8ABB-4FA1FFFA021E}" destId="{970F08CF-5DF4-457C-8567-07064C1AF582}" srcOrd="0" destOrd="1" presId="urn:microsoft.com/office/officeart/2005/8/layout/hProcess7#2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3523A69D-6CE1-AA4A-96B8-4725E2108245}" type="presOf" srcId="{2EE4649E-709B-4A30-918E-04ABC5F50101}" destId="{2EF58140-C229-4CAE-85DC-43CDBAF5216C}" srcOrd="0" destOrd="2" presId="urn:microsoft.com/office/officeart/2005/8/layout/hProcess7#2"/>
    <dgm:cxn modelId="{7FA09AE2-4FBE-4E2C-9D56-E84CA3FFA128}" srcId="{8934A037-11EC-4A12-9703-A5CEA0B83634}" destId="{84F5B8C6-C444-49F0-B711-F4A54A66B049}" srcOrd="1" destOrd="0" parTransId="{C3DAEF56-C29F-4504-97DF-1DCA30144C10}" sibTransId="{93A2F9F0-D023-4A2D-A242-8BB0506E8448}"/>
    <dgm:cxn modelId="{27A2673C-E645-4CF1-9150-C930838C957D}" srcId="{2A892F4C-0BC8-45EE-A7E0-E7E61D8A7068}" destId="{CA7D46C7-FE8E-4B83-810F-EA6CAFFCF7D1}" srcOrd="2" destOrd="0" parTransId="{46065202-EF88-42E8-A0ED-E642F15557FF}" sibTransId="{60AEC78B-1090-46F8-A9BD-8598F5A7F59D}"/>
    <dgm:cxn modelId="{B30B7563-6763-4839-A96A-A33D1DAAAB6F}" srcId="{2A892F4C-0BC8-45EE-A7E0-E7E61D8A7068}" destId="{0103BAFC-9098-431C-8ABB-4FA1FFFA021E}" srcOrd="1" destOrd="0" parTransId="{E4A65499-C615-4B33-B9C5-B921C506E55B}" sibTransId="{7F4F5BF7-1486-41AD-A850-27992D9C1243}"/>
    <dgm:cxn modelId="{5043D3AF-C4CF-E04B-BD05-1D616B859450}" type="presOf" srcId="{84F5B8C6-C444-49F0-B711-F4A54A66B049}" destId="{2EF58140-C229-4CAE-85DC-43CDBAF5216C}" srcOrd="0" destOrd="1" presId="urn:microsoft.com/office/officeart/2005/8/layout/hProcess7#2"/>
    <dgm:cxn modelId="{7E62ED55-7405-0F49-A4B1-8C89D1B4027B}" type="presOf" srcId="{C7E3139D-9DD7-4078-99AC-2C793527F131}" destId="{2EF58140-C229-4CAE-85DC-43CDBAF5216C}" srcOrd="0" destOrd="3" presId="urn:microsoft.com/office/officeart/2005/8/layout/hProcess7#2"/>
    <dgm:cxn modelId="{8B2D731E-B5AD-1D4B-94D0-23498EA4E8D4}" type="presOf" srcId="{2A892F4C-0BC8-45EE-A7E0-E7E61D8A7068}" destId="{E05BB764-4C91-4522-B16C-123060815B49}" srcOrd="0" destOrd="0" presId="urn:microsoft.com/office/officeart/2005/8/layout/hProcess7#2"/>
    <dgm:cxn modelId="{5DE34283-C093-EF41-BCAB-565A79D0D284}" type="presOf" srcId="{CA7D46C7-FE8E-4B83-810F-EA6CAFFCF7D1}" destId="{970F08CF-5DF4-457C-8567-07064C1AF582}" srcOrd="0" destOrd="2" presId="urn:microsoft.com/office/officeart/2005/8/layout/hProcess7#2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7FA872B4-090D-4FDD-89C1-58A3CD0E6EE7}" srcId="{2A892F4C-0BC8-45EE-A7E0-E7E61D8A7068}" destId="{710359EC-3EE6-48FF-83EC-86A6E5AF6EC8}" srcOrd="3" destOrd="0" parTransId="{3B24127D-0C9D-4428-9275-97F955CE9D8D}" sibTransId="{84191DBF-366D-440D-AC84-92DDAE82CFE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E765074E-729B-164E-A386-FD35EEDFAA28}" type="presOf" srcId="{8934A037-11EC-4A12-9703-A5CEA0B83634}" destId="{F12EC0BB-5602-4BE2-AF29-44A976760103}" srcOrd="0" destOrd="0" presId="urn:microsoft.com/office/officeart/2005/8/layout/hProcess7#2"/>
    <dgm:cxn modelId="{2F4631EA-AE44-CD49-B4C0-0A4B922A51DB}" type="presOf" srcId="{8934A037-11EC-4A12-9703-A5CEA0B83634}" destId="{1F7D5056-BD23-4557-ACCD-A3014F07C234}" srcOrd="1" destOrd="0" presId="urn:microsoft.com/office/officeart/2005/8/layout/hProcess7#2"/>
    <dgm:cxn modelId="{681754AF-3198-4A44-92AB-6DCA059C1786}" srcId="{8934A037-11EC-4A12-9703-A5CEA0B83634}" destId="{BC6AD125-5876-4CE6-8BE5-B675B336398A}" srcOrd="4" destOrd="0" parTransId="{F697A9C9-C856-4254-BEB0-6D5287AF27E0}" sibTransId="{AA3D84A5-68F3-4121-9672-64DC93DBD5FA}"/>
    <dgm:cxn modelId="{120DB5C2-E06F-DD41-95D3-F6ABE95AEAD8}" type="presOf" srcId="{5B71B337-235C-49B8-B4D1-264E153A2005}" destId="{970F08CF-5DF4-457C-8567-07064C1AF582}" srcOrd="0" destOrd="0" presId="urn:microsoft.com/office/officeart/2005/8/layout/hProcess7#2"/>
    <dgm:cxn modelId="{D66BDE5D-1AB8-ED4A-9E41-62FBA4F4A185}" type="presOf" srcId="{2A892F4C-0BC8-45EE-A7E0-E7E61D8A7068}" destId="{FD6B51D7-987A-496B-9A4D-A42D593C86EA}" srcOrd="1" destOrd="0" presId="urn:microsoft.com/office/officeart/2005/8/layout/hProcess7#2"/>
    <dgm:cxn modelId="{4F2F05AC-4BF2-B14B-8416-E410D73DEFEF}" type="presParOf" srcId="{A9A060F1-7324-4A64-AAD3-DD0CBD5EBCA0}" destId="{8054C87D-1590-42E1-BAC4-3ADF0FAEE196}" srcOrd="0" destOrd="0" presId="urn:microsoft.com/office/officeart/2005/8/layout/hProcess7#2"/>
    <dgm:cxn modelId="{D2A5DBBC-C225-AC4C-833F-38842BD87598}" type="presParOf" srcId="{8054C87D-1590-42E1-BAC4-3ADF0FAEE196}" destId="{F12EC0BB-5602-4BE2-AF29-44A976760103}" srcOrd="0" destOrd="0" presId="urn:microsoft.com/office/officeart/2005/8/layout/hProcess7#2"/>
    <dgm:cxn modelId="{A370992D-9253-9442-B875-E002EA71CB58}" type="presParOf" srcId="{8054C87D-1590-42E1-BAC4-3ADF0FAEE196}" destId="{1F7D5056-BD23-4557-ACCD-A3014F07C234}" srcOrd="1" destOrd="0" presId="urn:microsoft.com/office/officeart/2005/8/layout/hProcess7#2"/>
    <dgm:cxn modelId="{651567C8-5A91-E649-A8CC-4C74E98197B1}" type="presParOf" srcId="{8054C87D-1590-42E1-BAC4-3ADF0FAEE196}" destId="{2EF58140-C229-4CAE-85DC-43CDBAF5216C}" srcOrd="2" destOrd="0" presId="urn:microsoft.com/office/officeart/2005/8/layout/hProcess7#2"/>
    <dgm:cxn modelId="{082A2060-3148-444C-8F84-BD2F8345637A}" type="presParOf" srcId="{A9A060F1-7324-4A64-AAD3-DD0CBD5EBCA0}" destId="{C081F91C-01F5-425A-BB06-605844EF3B57}" srcOrd="1" destOrd="0" presId="urn:microsoft.com/office/officeart/2005/8/layout/hProcess7#2"/>
    <dgm:cxn modelId="{54B03AA0-1C86-5241-A8F8-CA88A56B2EFF}" type="presParOf" srcId="{A9A060F1-7324-4A64-AAD3-DD0CBD5EBCA0}" destId="{F9740EAF-E1D1-4689-B461-307AD3F3BD15}" srcOrd="2" destOrd="0" presId="urn:microsoft.com/office/officeart/2005/8/layout/hProcess7#2"/>
    <dgm:cxn modelId="{AAFBB118-CC25-BE49-B123-3B821740B971}" type="presParOf" srcId="{F9740EAF-E1D1-4689-B461-307AD3F3BD15}" destId="{929C287B-4B64-48B7-ACA3-1606D34B2E22}" srcOrd="0" destOrd="0" presId="urn:microsoft.com/office/officeart/2005/8/layout/hProcess7#2"/>
    <dgm:cxn modelId="{6B4C980A-1EC5-FB44-91B9-0BC334933668}" type="presParOf" srcId="{F9740EAF-E1D1-4689-B461-307AD3F3BD15}" destId="{AE1D7472-37B3-4D6C-AE3A-7AAB77B9CC2C}" srcOrd="1" destOrd="0" presId="urn:microsoft.com/office/officeart/2005/8/layout/hProcess7#2"/>
    <dgm:cxn modelId="{9AC76030-F854-3440-97C4-D00E49A4B6A3}" type="presParOf" srcId="{F9740EAF-E1D1-4689-B461-307AD3F3BD15}" destId="{CFD07552-2797-41F8-850B-80110DF07EA2}" srcOrd="2" destOrd="0" presId="urn:microsoft.com/office/officeart/2005/8/layout/hProcess7#2"/>
    <dgm:cxn modelId="{142C3588-DC73-D94C-93B1-F5CA0754CDEC}" type="presParOf" srcId="{A9A060F1-7324-4A64-AAD3-DD0CBD5EBCA0}" destId="{BAD4F568-5C1A-46E4-AA86-3D772E9A936A}" srcOrd="3" destOrd="0" presId="urn:microsoft.com/office/officeart/2005/8/layout/hProcess7#2"/>
    <dgm:cxn modelId="{9B2B02FB-E0D4-3F4A-BC08-8C3FB587700D}" type="presParOf" srcId="{A9A060F1-7324-4A64-AAD3-DD0CBD5EBCA0}" destId="{2DEBD2BA-69AE-487B-943C-597921DE42F7}" srcOrd="4" destOrd="0" presId="urn:microsoft.com/office/officeart/2005/8/layout/hProcess7#2"/>
    <dgm:cxn modelId="{A6534D19-4FE6-5945-B2A2-77A286D4D56D}" type="presParOf" srcId="{2DEBD2BA-69AE-487B-943C-597921DE42F7}" destId="{E05BB764-4C91-4522-B16C-123060815B49}" srcOrd="0" destOrd="0" presId="urn:microsoft.com/office/officeart/2005/8/layout/hProcess7#2"/>
    <dgm:cxn modelId="{0D08046D-7055-B947-AD8C-87F1510ADC85}" type="presParOf" srcId="{2DEBD2BA-69AE-487B-943C-597921DE42F7}" destId="{FD6B51D7-987A-496B-9A4D-A42D593C86EA}" srcOrd="1" destOrd="0" presId="urn:microsoft.com/office/officeart/2005/8/layout/hProcess7#2"/>
    <dgm:cxn modelId="{EBA99C87-4650-1D49-89D9-46414E0FB712}" type="presParOf" srcId="{2DEBD2BA-69AE-487B-943C-597921DE42F7}" destId="{970F08CF-5DF4-457C-8567-07064C1AF58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19742-2A5D-C24F-8353-083642A97DE0}">
      <dsp:nvSpPr>
        <dsp:cNvPr id="0" name=""/>
        <dsp:cNvSpPr/>
      </dsp:nvSpPr>
      <dsp:spPr>
        <a:xfrm>
          <a:off x="461453" y="0"/>
          <a:ext cx="5229800" cy="38235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0C91F9-E88E-8D46-969E-25804DCAB5F6}">
      <dsp:nvSpPr>
        <dsp:cNvPr id="0" name=""/>
        <dsp:cNvSpPr/>
      </dsp:nvSpPr>
      <dsp:spPr>
        <a:xfrm>
          <a:off x="6609" y="1147076"/>
          <a:ext cx="1980402" cy="152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ELPS</a:t>
          </a:r>
        </a:p>
      </dsp:txBody>
      <dsp:txXfrm>
        <a:off x="81270" y="1221737"/>
        <a:ext cx="1831080" cy="1380112"/>
      </dsp:txXfrm>
    </dsp:sp>
    <dsp:sp modelId="{822D1E8C-C1BF-274D-BE51-8EAB1F518A5B}">
      <dsp:nvSpPr>
        <dsp:cNvPr id="0" name=""/>
        <dsp:cNvSpPr/>
      </dsp:nvSpPr>
      <dsp:spPr>
        <a:xfrm>
          <a:off x="2086152" y="1147076"/>
          <a:ext cx="1980402" cy="152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Content and Language Objectives</a:t>
          </a:r>
          <a:endParaRPr lang="en-US" sz="2600" kern="1200" dirty="0"/>
        </a:p>
      </dsp:txBody>
      <dsp:txXfrm>
        <a:off x="2160813" y="1221737"/>
        <a:ext cx="1831080" cy="1380112"/>
      </dsp:txXfrm>
    </dsp:sp>
    <dsp:sp modelId="{C8E4CFB6-D9E3-F64E-84CD-F20D30A0AED7}">
      <dsp:nvSpPr>
        <dsp:cNvPr id="0" name=""/>
        <dsp:cNvSpPr/>
      </dsp:nvSpPr>
      <dsp:spPr>
        <a:xfrm>
          <a:off x="4165695" y="1147076"/>
          <a:ext cx="1980402" cy="15294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Sheltered Instruction </a:t>
          </a:r>
          <a:endParaRPr lang="en-US" sz="2600" kern="1200" dirty="0"/>
        </a:p>
      </dsp:txBody>
      <dsp:txXfrm>
        <a:off x="4240356" y="1221737"/>
        <a:ext cx="1831080" cy="1380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CC924-D557-4FC8-B3E8-D6A72D5C7695}">
      <dsp:nvSpPr>
        <dsp:cNvPr id="0" name=""/>
        <dsp:cNvSpPr/>
      </dsp:nvSpPr>
      <dsp:spPr>
        <a:xfrm>
          <a:off x="1263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Written Responses</a:t>
          </a:r>
        </a:p>
      </dsp:txBody>
      <dsp:txXfrm rot="16200000">
        <a:off x="-867047" y="868310"/>
        <a:ext cx="2379958" cy="643338"/>
      </dsp:txXfrm>
    </dsp:sp>
    <dsp:sp modelId="{5A98CF95-6EE1-47B2-BDF3-55C59F3227BD}">
      <dsp:nvSpPr>
        <dsp:cNvPr id="0" name=""/>
        <dsp:cNvSpPr/>
      </dsp:nvSpPr>
      <dsp:spPr>
        <a:xfrm>
          <a:off x="644601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Hold up paper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White 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Personal Chalkboards</a:t>
          </a:r>
        </a:p>
        <a:p>
          <a:pPr marL="236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Answers on cards</a:t>
          </a:r>
        </a:p>
      </dsp:txBody>
      <dsp:txXfrm>
        <a:off x="644601" y="0"/>
        <a:ext cx="2396437" cy="2902389"/>
      </dsp:txXfrm>
    </dsp:sp>
    <dsp:sp modelId="{709DD0E3-F596-4445-8B7A-4A9D1BAD40D1}">
      <dsp:nvSpPr>
        <dsp:cNvPr id="0" name=""/>
        <dsp:cNvSpPr/>
      </dsp:nvSpPr>
      <dsp:spPr>
        <a:xfrm>
          <a:off x="3330541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sp:txBody>
      <dsp:txXfrm rot="16200000">
        <a:off x="2462231" y="868310"/>
        <a:ext cx="2379958" cy="643338"/>
      </dsp:txXfrm>
    </dsp:sp>
    <dsp:sp modelId="{40EB269D-6A71-4912-A09E-255A8ED7D3FD}">
      <dsp:nvSpPr>
        <dsp:cNvPr id="0" name=""/>
        <dsp:cNvSpPr/>
      </dsp:nvSpPr>
      <dsp:spPr>
        <a:xfrm rot="5400000">
          <a:off x="3133431" y="2419257"/>
          <a:ext cx="426387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C969-2029-404B-BAD2-C01DD96B9DEA}">
      <dsp:nvSpPr>
        <dsp:cNvPr id="0" name=""/>
        <dsp:cNvSpPr/>
      </dsp:nvSpPr>
      <dsp:spPr>
        <a:xfrm>
          <a:off x="3973880" y="0"/>
          <a:ext cx="2396437" cy="29023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sp:txBody>
      <dsp:txXfrm>
        <a:off x="3973880" y="0"/>
        <a:ext cx="2396437" cy="2902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C0BB-5602-4BE2-AF29-44A976760103}">
      <dsp:nvSpPr>
        <dsp:cNvPr id="0" name=""/>
        <dsp:cNvSpPr/>
      </dsp:nvSpPr>
      <dsp:spPr>
        <a:xfrm>
          <a:off x="1263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Making Choices</a:t>
          </a:r>
        </a:p>
      </dsp:txBody>
      <dsp:txXfrm rot="16200000">
        <a:off x="-800937" y="802200"/>
        <a:ext cx="2247738" cy="643338"/>
      </dsp:txXfrm>
    </dsp:sp>
    <dsp:sp modelId="{2EF58140-C229-4CAE-85DC-43CDBAF5216C}">
      <dsp:nvSpPr>
        <dsp:cNvPr id="0" name=""/>
        <dsp:cNvSpPr/>
      </dsp:nvSpPr>
      <dsp:spPr>
        <a:xfrm>
          <a:off x="644601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Open hand/closed hand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Thumbs/Pens up/down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Number wheels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Green card/red card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Move to the corner/spot</a:t>
          </a:r>
        </a:p>
      </dsp:txBody>
      <dsp:txXfrm>
        <a:off x="644601" y="0"/>
        <a:ext cx="2396437" cy="2741145"/>
      </dsp:txXfrm>
    </dsp:sp>
    <dsp:sp modelId="{E05BB764-4C91-4522-B16C-123060815B49}">
      <dsp:nvSpPr>
        <dsp:cNvPr id="0" name=""/>
        <dsp:cNvSpPr/>
      </dsp:nvSpPr>
      <dsp:spPr>
        <a:xfrm>
          <a:off x="3330541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-68071"/>
            <a:lumOff val="5242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Ranking</a:t>
          </a:r>
        </a:p>
      </dsp:txBody>
      <dsp:txXfrm rot="16200000">
        <a:off x="2528341" y="802200"/>
        <a:ext cx="2247738" cy="643338"/>
      </dsp:txXfrm>
    </dsp:sp>
    <dsp:sp modelId="{AE1D7472-37B3-4D6C-AE3A-7AAB77B9CC2C}">
      <dsp:nvSpPr>
        <dsp:cNvPr id="0" name=""/>
        <dsp:cNvSpPr/>
      </dsp:nvSpPr>
      <dsp:spPr>
        <a:xfrm rot="5400000">
          <a:off x="3145182" y="2272614"/>
          <a:ext cx="402886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F08CF-5DF4-457C-8567-07064C1AF582}">
      <dsp:nvSpPr>
        <dsp:cNvPr id="0" name=""/>
        <dsp:cNvSpPr/>
      </dsp:nvSpPr>
      <dsp:spPr>
        <a:xfrm>
          <a:off x="3973880" y="0"/>
          <a:ext cx="2396437" cy="274114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cheering</a:t>
          </a:r>
        </a:p>
      </dsp:txBody>
      <dsp:txXfrm>
        <a:off x="3973880" y="0"/>
        <a:ext cx="2396437" cy="274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wmf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gif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5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wmf"/><Relationship Id="rId3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wm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wmf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jpeg"/><Relationship Id="rId12" Type="http://schemas.openxmlformats.org/officeDocument/2006/relationships/image" Target="../media/image4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.ehow.com/images/GlobalPhoto/Articles/4551564/carve-main_Full.jpg" TargetMode="External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hyperlink" Target="http://upload.wikimedia.org/wikipedia/commons/4/4c/Encore_at_mt_ellen.jpg" TargetMode="External"/><Relationship Id="rId9" Type="http://schemas.openxmlformats.org/officeDocument/2006/relationships/image" Target="../media/image39.jpeg"/><Relationship Id="rId10" Type="http://schemas.openxmlformats.org/officeDocument/2006/relationships/image" Target="../media/image40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999" y="2969850"/>
            <a:ext cx="7543800" cy="1676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Sheltered Instruction: </a:t>
            </a:r>
            <a:b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Writing Content and Language Objectives WS# 67950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053854" y="4752575"/>
            <a:ext cx="6251945" cy="9144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>
                <a:hlinkClick r:id="rId2"/>
              </a:rPr>
              <a:t>kchapa@esc1.net</a:t>
            </a:r>
            <a:endParaRPr lang="en-US" sz="1800" u="sng" dirty="0"/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82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834863"/>
            <a:ext cx="1189886" cy="118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13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127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110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595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1044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7111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Reports</a:t>
            </a:r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2570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91385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1907" y="2155191"/>
            <a:ext cx="95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Cognates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97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226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3. Find </a:t>
            </a:r>
            <a:r>
              <a:rPr lang="en-US" sz="2200" u="sng" dirty="0"/>
              <a:t>another pair</a:t>
            </a:r>
            <a:r>
              <a:rPr lang="en-US" sz="2200" dirty="0"/>
              <a:t> and </a:t>
            </a:r>
            <a:r>
              <a:rPr lang="en-US" sz="2200" b="1" dirty="0"/>
              <a:t>exchange your lists</a:t>
            </a:r>
            <a:r>
              <a:rPr lang="en-US" sz="2200" dirty="0"/>
              <a:t>.</a:t>
            </a:r>
          </a:p>
          <a:p>
            <a:r>
              <a:rPr lang="en-US" sz="2200" dirty="0"/>
              <a:t>4. Write the </a:t>
            </a:r>
            <a:r>
              <a:rPr lang="en-US" sz="2200" b="1" dirty="0"/>
              <a:t>Spanish cognates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5.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366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Sheltered instruction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explore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share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the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Three-Step Interview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05992" y="1155484"/>
            <a:ext cx="7760949" cy="3926508"/>
          </a:xfrm>
        </p:spPr>
        <p:txBody>
          <a:bodyPr>
            <a:normAutofit fontScale="92500" lnSpcReduction="10000"/>
          </a:bodyPr>
          <a:lstStyle/>
          <a:p>
            <a:r>
              <a:rPr lang="en-US" sz="3100" cap="none" dirty="0">
                <a:solidFill>
                  <a:schemeClr val="tx1"/>
                </a:solidFill>
              </a:rPr>
              <a:t>Stand up when you can complete one of these sentences:</a:t>
            </a:r>
          </a:p>
          <a:p>
            <a:pPr lvl="1"/>
            <a:endParaRPr lang="en-US" sz="21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Teaching ELLs is so difficult because…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teaching ELLs is…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One challenge I face when instructing ELLs is… What I have done to overcome this challenge is…</a:t>
            </a: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sz="2100" cap="none" dirty="0">
              <a:solidFill>
                <a:schemeClr val="tx1"/>
              </a:solidFill>
            </a:endParaRPr>
          </a:p>
          <a:p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60000">
            <a:off x="214333" y="2175371"/>
            <a:ext cx="1181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Beginner</a:t>
            </a:r>
          </a:p>
        </p:txBody>
      </p:sp>
      <p:sp>
        <p:nvSpPr>
          <p:cNvPr id="5" name="Rectangle 4"/>
          <p:cNvSpPr/>
          <p:nvPr/>
        </p:nvSpPr>
        <p:spPr>
          <a:xfrm rot="19860000">
            <a:off x="130920" y="2916489"/>
            <a:ext cx="16065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Intermediate</a:t>
            </a:r>
          </a:p>
        </p:txBody>
      </p:sp>
      <p:sp>
        <p:nvSpPr>
          <p:cNvPr id="6" name="Rectangle 5"/>
          <p:cNvSpPr/>
          <p:nvPr/>
        </p:nvSpPr>
        <p:spPr>
          <a:xfrm rot="19860000">
            <a:off x="163839" y="3818464"/>
            <a:ext cx="12827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Advanced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327" y="1002085"/>
            <a:ext cx="7080146" cy="1116106"/>
          </a:xfrm>
        </p:spPr>
        <p:txBody>
          <a:bodyPr>
            <a:noAutofit/>
          </a:bodyPr>
          <a:lstStyle/>
          <a:p>
            <a:r>
              <a:rPr lang="en-US" sz="3600" dirty="0"/>
              <a:t>What are the two goals of Sheltered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93851" y="2481957"/>
            <a:ext cx="5061098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3A4C03"/>
              </a:solidFill>
            </a:endParaRP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Make Content Comprehensible</a:t>
            </a: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Develop Academic Language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1998" y="6261042"/>
            <a:ext cx="3844803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and language objectives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981" y="411401"/>
            <a:ext cx="3892550" cy="52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kahoot.it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</a:t>
            </a:r>
            <a:r>
              <a:rPr lang="en-US" sz="2400" dirty="0" err="1"/>
              <a:t>Kahoot</a:t>
            </a:r>
            <a:r>
              <a:rPr lang="en-US" sz="2400" dirty="0"/>
              <a:t>!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4" y="1808359"/>
            <a:ext cx="2414725" cy="2414725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Round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Write!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5715000"/>
          </a:xfrm>
        </p:spPr>
        <p:txBody>
          <a:bodyPr>
            <a:normAutofit/>
          </a:bodyPr>
          <a:lstStyle/>
          <a:p>
            <a:r>
              <a:rPr lang="en-US" dirty="0"/>
              <a:t>Divide a piece of paper in two sections</a:t>
            </a:r>
          </a:p>
          <a:p>
            <a:r>
              <a:rPr lang="en-US" dirty="0"/>
              <a:t>Create a T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everything you know about content and language objectives</a:t>
            </a:r>
          </a:p>
          <a:p>
            <a:r>
              <a:rPr lang="en-US" dirty="0"/>
              <a:t>15 seconds!</a:t>
            </a:r>
          </a:p>
          <a:p>
            <a:r>
              <a:rPr lang="en-US" dirty="0"/>
              <a:t>Pass your paper to your right!</a:t>
            </a:r>
          </a:p>
          <a:p>
            <a:r>
              <a:rPr lang="en-US" dirty="0"/>
              <a:t>Repeat!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91526" y="2194797"/>
            <a:ext cx="3477127" cy="1438746"/>
            <a:chOff x="4391526" y="2146669"/>
            <a:chExt cx="3477127" cy="14387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87979" y="2213815"/>
              <a:ext cx="12032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91526" y="2454446"/>
              <a:ext cx="3477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63718" y="2153655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Content Objectives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146669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Language Objectives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0847728"/>
              </p:ext>
            </p:extLst>
          </p:nvPr>
        </p:nvGraphicFramePr>
        <p:xfrm>
          <a:off x="1609061" y="1105785"/>
          <a:ext cx="6152707" cy="382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735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40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7100" y="870285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i="1" u="sng" dirty="0"/>
              <a:t>What</a:t>
            </a:r>
            <a:r>
              <a:rPr lang="en-US" sz="2400" i="1" dirty="0"/>
              <a:t>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i="1" u="sng" dirty="0"/>
              <a:t>How</a:t>
            </a:r>
            <a:r>
              <a:rPr lang="en-US" sz="2400" i="1" dirty="0"/>
              <a:t> will I demonstrate my learning </a:t>
            </a:r>
            <a:r>
              <a:rPr lang="en-US" i="1" dirty="0"/>
              <a:t>through </a:t>
            </a:r>
            <a:r>
              <a:rPr lang="en-US" i="1" dirty="0">
                <a:solidFill>
                  <a:srgbClr val="C00000"/>
                </a:solidFill>
              </a:rPr>
              <a:t>listening, speaking, reading and/or writing</a:t>
            </a:r>
            <a:r>
              <a:rPr lang="en-US" i="1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9" y="2752898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4" y="1155700"/>
            <a:ext cx="7339321" cy="34163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Science TEKS:  </a:t>
            </a:r>
            <a:r>
              <a:rPr lang="en-US" sz="2400" u="sng" dirty="0">
                <a:solidFill>
                  <a:schemeClr val="tx1"/>
                </a:solidFill>
              </a:rPr>
              <a:t>Differentiate</a:t>
            </a:r>
            <a:r>
              <a:rPr lang="en-US" sz="24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660066"/>
                </a:solidFill>
              </a:rPr>
              <a:t>STUDENT FRIENDLY CONTENT OBJECTIVE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Today </a:t>
            </a:r>
            <a:r>
              <a:rPr lang="en-US" sz="2400" dirty="0">
                <a:solidFill>
                  <a:srgbClr val="660066"/>
                </a:solidFill>
              </a:rPr>
              <a:t>I will </a:t>
            </a:r>
            <a:r>
              <a:rPr lang="en-US" sz="2400" u="sng" dirty="0">
                <a:solidFill>
                  <a:srgbClr val="660066"/>
                </a:solidFill>
              </a:rPr>
              <a:t>compare and contrast</a:t>
            </a:r>
            <a:r>
              <a:rPr lang="en-US" sz="2400" dirty="0">
                <a:solidFill>
                  <a:srgbClr val="660066"/>
                </a:solidFill>
              </a:rPr>
              <a:t> the </a:t>
            </a:r>
            <a:r>
              <a:rPr lang="en-US" sz="24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4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89122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(TEKS) from any content area</a:t>
            </a:r>
          </a:p>
          <a:p>
            <a:r>
              <a:rPr lang="en-US" sz="2400" dirty="0"/>
              <a:t>Write it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top of a chart paper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95423"/>
            <a:ext cx="4380613" cy="5231219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92056" y="836724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Science TEKS:  </a:t>
            </a:r>
            <a:r>
              <a:rPr lang="en-US" sz="1800" u="sng" dirty="0" smtClean="0">
                <a:solidFill>
                  <a:schemeClr val="tx1"/>
                </a:solidFill>
              </a:rPr>
              <a:t>Differentiate</a:t>
            </a:r>
            <a:r>
              <a:rPr lang="en-US" sz="1800" dirty="0" smtClean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Today I will </a:t>
            </a:r>
            <a:r>
              <a:rPr lang="en-US" sz="1800" u="sng" dirty="0" smtClean="0">
                <a:solidFill>
                  <a:schemeClr val="tx1"/>
                </a:solidFill>
              </a:rPr>
              <a:t>compare and contrast</a:t>
            </a:r>
            <a:r>
              <a:rPr lang="en-US" sz="1800" dirty="0" smtClean="0">
                <a:solidFill>
                  <a:schemeClr val="tx1"/>
                </a:solidFill>
              </a:rPr>
              <a:t> the </a:t>
            </a:r>
            <a:r>
              <a:rPr lang="en-US" sz="1800" b="1" dirty="0" smtClean="0">
                <a:solidFill>
                  <a:schemeClr val="tx1"/>
                </a:solidFill>
              </a:rPr>
              <a:t>cell structures and functions </a:t>
            </a:r>
            <a:r>
              <a:rPr lang="en-US" sz="1800" dirty="0" smtClean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LANGUAGE OBJECTIVE</a:t>
            </a:r>
          </a:p>
          <a:p>
            <a:endParaRPr lang="en-US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29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will </a:t>
            </a:r>
            <a:r>
              <a:rPr lang="en-US" sz="2400" u="sng" dirty="0">
                <a:solidFill>
                  <a:schemeClr val="tx1"/>
                </a:solidFill>
              </a:rPr>
              <a:t>compare and contrast</a:t>
            </a:r>
            <a:r>
              <a:rPr lang="en-US" sz="2400" dirty="0">
                <a:solidFill>
                  <a:schemeClr val="tx1"/>
                </a:solidFill>
              </a:rPr>
              <a:t> the cell structures and functions of plants and animals.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will </a:t>
            </a:r>
            <a:r>
              <a:rPr lang="en-US" sz="2400" b="1" u="sng" dirty="0">
                <a:solidFill>
                  <a:schemeClr val="tx1"/>
                </a:solidFill>
              </a:rPr>
              <a:t>write an essay</a:t>
            </a:r>
            <a:r>
              <a:rPr lang="en-US" sz="2400" b="1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</a:t>
            </a:r>
          </a:p>
          <a:p>
            <a:r>
              <a:rPr lang="en-US" sz="2400" dirty="0"/>
              <a:t>You have 2 minutes</a:t>
            </a:r>
          </a:p>
          <a:p>
            <a:r>
              <a:rPr lang="en-US" sz="2400" dirty="0"/>
              <a:t>Write it on the chart paper below the content objective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509285" y="531628"/>
            <a:ext cx="4210493" cy="5443870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28261" y="772929"/>
            <a:ext cx="3827722" cy="34163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Science TEKS:  </a:t>
            </a:r>
            <a:r>
              <a:rPr lang="en-US" sz="1800" u="sng" dirty="0" smtClean="0">
                <a:solidFill>
                  <a:schemeClr val="tx1"/>
                </a:solidFill>
              </a:rPr>
              <a:t>Differentiate</a:t>
            </a:r>
            <a:r>
              <a:rPr lang="en-US" sz="1800" dirty="0" smtClean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CONTENT OBJECTIVE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Today I will </a:t>
            </a:r>
            <a:r>
              <a:rPr lang="en-US" sz="1800" u="sng" dirty="0" smtClean="0">
                <a:solidFill>
                  <a:schemeClr val="tx1"/>
                </a:solidFill>
              </a:rPr>
              <a:t>compare and contrast</a:t>
            </a:r>
            <a:r>
              <a:rPr lang="en-US" sz="1800" dirty="0" smtClean="0">
                <a:solidFill>
                  <a:schemeClr val="tx1"/>
                </a:solidFill>
              </a:rPr>
              <a:t> the </a:t>
            </a:r>
            <a:r>
              <a:rPr lang="en-US" sz="1800" b="1" dirty="0" smtClean="0">
                <a:solidFill>
                  <a:schemeClr val="tx1"/>
                </a:solidFill>
              </a:rPr>
              <a:t>cell structures and functions </a:t>
            </a:r>
            <a:r>
              <a:rPr lang="en-US" sz="1800" dirty="0" smtClean="0">
                <a:solidFill>
                  <a:schemeClr val="tx1"/>
                </a:solidFill>
              </a:rPr>
              <a:t>of plants and animals.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LANGUAGE OBJECTIVE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Today </a:t>
            </a:r>
            <a:r>
              <a:rPr lang="en-US" sz="1800" dirty="0">
                <a:solidFill>
                  <a:schemeClr val="tx1"/>
                </a:solidFill>
              </a:rPr>
              <a:t>I will </a:t>
            </a:r>
            <a:r>
              <a:rPr lang="en-US" sz="1800" u="sng" dirty="0">
                <a:solidFill>
                  <a:schemeClr val="tx1"/>
                </a:solidFill>
              </a:rPr>
              <a:t>write an essay</a:t>
            </a:r>
            <a:r>
              <a:rPr lang="en-US" sz="1800" dirty="0">
                <a:solidFill>
                  <a:schemeClr val="tx1"/>
                </a:solidFill>
              </a:rPr>
              <a:t> comparing and contrasting plant and animal cells utilizing transitional phrases. </a:t>
            </a:r>
          </a:p>
          <a:p>
            <a:pPr marL="0" indent="0">
              <a:buFont typeface="Arial" pitchFamily="34" charset="0"/>
              <a:buNone/>
            </a:pPr>
            <a:endParaRPr lang="en-US" sz="1800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869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3345"/>
            <a:ext cx="743150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541980"/>
            <a:ext cx="2339498" cy="1600200"/>
          </a:xfrm>
        </p:spPr>
        <p:txBody>
          <a:bodyPr>
            <a:normAutofit/>
          </a:bodyPr>
          <a:lstStyle/>
          <a:p>
            <a:r>
              <a:rPr lang="en-US" sz="4000" dirty="0"/>
              <a:t>Provide Feedback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854" y="1276967"/>
            <a:ext cx="4249460" cy="3583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829" y="1107942"/>
            <a:ext cx="4106179" cy="3800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355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08722" y="1737537"/>
            <a:ext cx="3906386" cy="211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341" y="930801"/>
            <a:ext cx="2885188" cy="3809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28" y="841620"/>
            <a:ext cx="5923172" cy="3884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_8.JPG"/>
          <p:cNvPicPr>
            <a:picLocks noChangeAspect="1"/>
          </p:cNvPicPr>
          <p:nvPr/>
        </p:nvPicPr>
        <p:blipFill>
          <a:blip r:embed="rId2"/>
          <a:srcRect l="7362" r="12553" b="35593"/>
          <a:stretch>
            <a:fillRect/>
          </a:stretch>
        </p:blipFill>
        <p:spPr>
          <a:xfrm>
            <a:off x="1606216" y="990600"/>
            <a:ext cx="5937584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/>
              <a:t>Provide Feedback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hoto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208" y="887741"/>
            <a:ext cx="3381658" cy="450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6219" y="1541980"/>
            <a:ext cx="233949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/>
              <a:t>Provide Feedback</a:t>
            </a:r>
            <a:endParaRPr lang="en-US" sz="4000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866219" y="3231486"/>
            <a:ext cx="2094869" cy="1506416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Speaking in complete sentences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20880"/>
            <a:ext cx="7503695" cy="3751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Why is it important to encourage English Learners to speak in complete sentences?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Write your individual answer on a piece of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Share with a partner and add any new ideas to your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Now share with another pair your answers and keep adding new ideas to your own papers.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As a whole table come up with a final complete answer.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Answers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498" y="3942348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charset="0"/>
              <a:buNone/>
            </a:pPr>
            <a:r>
              <a:rPr lang="en-US" sz="2800" b="1" dirty="0" err="1">
                <a:latin typeface="Century Gothic" charset="0"/>
              </a:rPr>
              <a:t>iRandomizer</a:t>
            </a:r>
            <a:r>
              <a:rPr lang="en-US" sz="2800" b="1" dirty="0">
                <a:latin typeface="Century Gothic" charset="0"/>
              </a:rPr>
              <a:t> App</a:t>
            </a:r>
          </a:p>
        </p:txBody>
      </p:sp>
      <p:pic>
        <p:nvPicPr>
          <p:cNvPr id="4" name="Picture 2" descr="C:\Documents and Settings\kchapa\Local Settings\Temporary Internet Files\Content.IE5\8WX9BGEJ\MC90006521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98" y="1114945"/>
            <a:ext cx="2667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994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340" y="833072"/>
            <a:ext cx="7758607" cy="4244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Does this mean that students need to answer in complete sentences all the time?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TIP: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Provide students with sentence frames and sentence starters if they are struggling to produce complete thoughts in English.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983579" cy="1600200"/>
          </a:xfrm>
        </p:spPr>
        <p:txBody>
          <a:bodyPr>
            <a:normAutofit/>
          </a:bodyPr>
          <a:lstStyle/>
          <a:p>
            <a:r>
              <a:rPr lang="en-US" sz="4800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463" y="760287"/>
            <a:ext cx="8060388" cy="440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1.  When reviewing a handout or worksheet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How much is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20!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 What is the </a:t>
            </a:r>
            <a:r>
              <a:rPr lang="en-US" sz="2200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of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 The </a:t>
            </a:r>
            <a:r>
              <a:rPr lang="en-US" sz="2200" i="1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of 5 and 4 is 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8933" y="301068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3382337" y="4343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ELPS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English Language Proficiency Standards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1821" cy="1600200"/>
          </a:xfrm>
        </p:spPr>
        <p:txBody>
          <a:bodyPr>
            <a:normAutofit fontScale="90000"/>
          </a:bodyPr>
          <a:lstStyle/>
          <a:p>
            <a:r>
              <a:rPr lang="en-US"/>
              <a:t>Use of Complete </a:t>
            </a:r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999" y="803656"/>
            <a:ext cx="7551821" cy="41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2.  When students are given sentence starters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u="sng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rgbClr val="660066"/>
                </a:solidFill>
                <a:latin typeface="Century Gothic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and why?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Esperanza!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and why? Please complete the following sentence: 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My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is… because…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My favorite </a:t>
            </a:r>
            <a:r>
              <a:rPr lang="en-US" sz="2000" i="1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 is Esperanza, because she was very brave.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03483" y="348993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6007" y="386139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91513" y="1443855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91513" y="2865067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 Gallery Walk!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the Content and Language Objectives that you developed, write </a:t>
            </a:r>
            <a:r>
              <a:rPr lang="en-US" sz="2800" b="1" dirty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questions and </a:t>
            </a:r>
            <a:r>
              <a:rPr lang="en-US" sz="2800" b="1" dirty="0" smtClean="0"/>
              <a:t>2 </a:t>
            </a:r>
            <a:r>
              <a:rPr lang="en-US" sz="2800" b="1" dirty="0"/>
              <a:t>sentence stems</a:t>
            </a:r>
            <a:r>
              <a:rPr lang="en-US" sz="2800" dirty="0"/>
              <a:t> that your students might be able to answer throughout the lesson.</a:t>
            </a:r>
          </a:p>
          <a:p>
            <a:r>
              <a:rPr lang="en-US" sz="2800" dirty="0"/>
              <a:t>Write them on post-its and place them on your chart paper.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2" y="280873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85" y="2617316"/>
            <a:ext cx="3994015" cy="2283824"/>
          </a:xfrm>
        </p:spPr>
        <p:txBody>
          <a:bodyPr>
            <a:normAutofit/>
          </a:bodyPr>
          <a:lstStyle/>
          <a:p>
            <a:r>
              <a:rPr lang="en-US" dirty="0"/>
              <a:t>Make an Appointment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84" y="3320245"/>
            <a:ext cx="2583686" cy="258368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44487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33383" y="4669582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49871" y="4015866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7999" y="5347361"/>
            <a:ext cx="58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571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06905"/>
            <a:ext cx="7543800" cy="457801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None/>
            </a:pPr>
            <a:r>
              <a:rPr lang="en-US" sz="2800" b="1" dirty="0">
                <a:solidFill>
                  <a:srgbClr val="C00000"/>
                </a:solidFill>
              </a:rPr>
              <a:t>Write-Read-Read-Trade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r>
              <a:rPr lang="en-US" dirty="0"/>
              <a:t>Stand up when you complete in writing one of these sentences: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 select who I call on by…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In my classroom, I include randomization because…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The most beneficial randomization technique I have used is… because…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/>
              <a:t>Find your 12 o’clock, share your answers and trade your papers.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/>
              <a:t>Randomization Techniques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491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3112" y="421105"/>
            <a:ext cx="754380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385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999" y="948156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0868" y="1155700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943" y="253924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943" y="223023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42" y="280873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1942" y="3138224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response signals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48155"/>
            <a:ext cx="3657600" cy="3984108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examine</a:t>
            </a:r>
            <a:r>
              <a:rPr lang="en-US" sz="2400" dirty="0"/>
              <a:t> how to </a:t>
            </a:r>
            <a:r>
              <a:rPr lang="en-US" sz="2400" u="sng" dirty="0"/>
              <a:t>implement</a:t>
            </a:r>
            <a:r>
              <a:rPr lang="en-US" sz="2400" dirty="0"/>
              <a:t> the </a:t>
            </a:r>
            <a:r>
              <a:rPr lang="en-US" sz="2400" b="1" dirty="0"/>
              <a:t>ELPS</a:t>
            </a:r>
            <a:r>
              <a:rPr lang="en-US" sz="2400" dirty="0"/>
              <a:t> in all content areas and how to </a:t>
            </a:r>
            <a:r>
              <a:rPr lang="en-US" sz="2400" u="sng" dirty="0"/>
              <a:t>analyze</a:t>
            </a:r>
            <a:r>
              <a:rPr lang="en-US" sz="2400" dirty="0"/>
              <a:t> </a:t>
            </a:r>
            <a:r>
              <a:rPr lang="en-US" sz="2400" b="1" dirty="0"/>
              <a:t>TELPAS</a:t>
            </a:r>
            <a:r>
              <a:rPr lang="en-US" sz="2400" dirty="0"/>
              <a:t> data to guide instruction.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0831"/>
            <a:ext cx="3657600" cy="3586097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share (orally and in writing)</a:t>
            </a:r>
            <a:r>
              <a:rPr lang="en-US" sz="2400" dirty="0"/>
              <a:t> different ideas on how to </a:t>
            </a:r>
            <a:r>
              <a:rPr lang="en-US" sz="2400" b="1" dirty="0"/>
              <a:t>linguistically accommodate </a:t>
            </a:r>
            <a:r>
              <a:rPr lang="en-US" sz="2400" dirty="0"/>
              <a:t>instruction for ELLs.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757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3954" y="815848"/>
            <a:ext cx="7403199" cy="1150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Why is it important to check for understanding along the way?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53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5" y="251263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4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1573979"/>
              </p:ext>
            </p:extLst>
          </p:nvPr>
        </p:nvGraphicFramePr>
        <p:xfrm>
          <a:off x="1376016" y="436849"/>
          <a:ext cx="6548499" cy="290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6762717"/>
              </p:ext>
            </p:extLst>
          </p:nvPr>
        </p:nvGraphicFramePr>
        <p:xfrm>
          <a:off x="1376016" y="3332449"/>
          <a:ext cx="6548499" cy="274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Fib!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185" y="1155700"/>
            <a:ext cx="7435574" cy="3416300"/>
          </a:xfrm>
        </p:spPr>
        <p:txBody>
          <a:bodyPr>
            <a:noAutofit/>
          </a:bodyPr>
          <a:lstStyle/>
          <a:p>
            <a:r>
              <a:rPr lang="en-US" sz="2400" dirty="0"/>
              <a:t>Students may work in pairs or small groups.</a:t>
            </a:r>
          </a:p>
          <a:p>
            <a:r>
              <a:rPr lang="en-US" sz="2400" dirty="0"/>
              <a:t>Students have three post-its/index cards with the numbers “1, 2, 3” in each card.</a:t>
            </a:r>
          </a:p>
          <a:p>
            <a:r>
              <a:rPr lang="en-US" sz="2400" dirty="0"/>
              <a:t>Teacher writes 3 statements on the board (one false, two true) and students decide which one is the fib.</a:t>
            </a:r>
          </a:p>
          <a:p>
            <a:r>
              <a:rPr lang="en-US" sz="2400" dirty="0"/>
              <a:t>On signal from teacher, students show the number of the statement they believe is the fib.</a:t>
            </a:r>
          </a:p>
          <a:p>
            <a:endParaRPr lang="en-US" sz="24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1295400"/>
            <a:ext cx="4594934" cy="41147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Evaporation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Refraction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Condensation is part of the water cycle</a:t>
            </a:r>
          </a:p>
          <a:p>
            <a:pPr marL="685800" lvl="3" indent="0">
              <a:buNone/>
            </a:pPr>
            <a:endParaRPr lang="en-US" sz="2200" dirty="0"/>
          </a:p>
          <a:p>
            <a:pPr marL="685800" lvl="3" indent="0">
              <a:buNone/>
            </a:pPr>
            <a:r>
              <a:rPr lang="en-US" sz="2400" b="1" i="1" dirty="0"/>
              <a:t>I believe number… is a fib because…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683" y="1124952"/>
            <a:ext cx="4973180" cy="4572000"/>
          </a:xfrm>
        </p:spPr>
        <p:txBody>
          <a:bodyPr>
            <a:noAutofit/>
          </a:bodyPr>
          <a:lstStyle/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Cognitive and academic development in native language has an important and positive effect on second language acquisition.</a:t>
            </a: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students can speak English, they are ready to undertake the academic tasks of the mainstream classroom.</a:t>
            </a: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96646" indent="-514350">
              <a:spcBef>
                <a:spcPts val="58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According to research, students in ESL-only programs, with no schooling in their native language, take 7-10 years to reach grade level norms.</a:t>
            </a:r>
          </a:p>
          <a:p>
            <a:pPr marL="0" indent="0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219" y="1295400"/>
            <a:ext cx="2536773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/>
              <a:t>Let’s Play!</a:t>
            </a:r>
            <a:endParaRPr lang="en-US" sz="4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Fib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413" y="956511"/>
            <a:ext cx="4778008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575"/>
              </a:spcBef>
              <a:buNone/>
            </a:pPr>
            <a:r>
              <a:rPr lang="en-US" dirty="0"/>
              <a:t>Rhea is a moon of Saturn. Which of these facts about Rhea best indicates that it does not have a water cycle in which water changes state?</a:t>
            </a:r>
          </a:p>
          <a:p>
            <a:pPr marL="0" indent="0">
              <a:spcBef>
                <a:spcPts val="575"/>
              </a:spcBef>
              <a:buNone/>
            </a:pPr>
            <a:endParaRPr lang="en-US" dirty="0"/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A	Its radius is 765 km.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B  	Its density is about 1.3 kg/m3.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C  	Its period of rotation is about 	4.5 Earth days.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dirty="0"/>
              <a:t>D  	Its temperature is between 	−174°C and −220°C.</a:t>
            </a:r>
          </a:p>
          <a:p>
            <a:pPr marL="0" indent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>
            <a:normAutofit/>
          </a:bodyPr>
          <a:lstStyle/>
          <a:p>
            <a:r>
              <a:rPr lang="en-US" sz="4400" dirty="0"/>
              <a:t>Let’s Play!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457200"/>
            <a:ext cx="2569439" cy="5546558"/>
          </a:xfrm>
        </p:spPr>
        <p:txBody>
          <a:bodyPr>
            <a:normAutofit/>
          </a:bodyPr>
          <a:lstStyle/>
          <a:p>
            <a:r>
              <a:rPr lang="en-US" sz="2000" dirty="0"/>
              <a:t>Find the </a:t>
            </a:r>
            <a:r>
              <a:rPr lang="en-US" sz="2000" b="1" dirty="0"/>
              <a:t>Correct Answer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8497" y="2538919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0678" y="2830457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</a:t>
            </a:r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2859" y="3121995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2858" y="3431009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2858" y="2245192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academic vocabulary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616242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1. When you can complete this sentence in your mind, please stand up.</a:t>
            </a:r>
          </a:p>
          <a:p>
            <a:pPr marL="0" indent="0">
              <a:buFont typeface="Wingdings 3" charset="2"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Academic vocabulary development is important for ALL students, but especially for ELLs, because…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400" dirty="0"/>
              <a:t>2. Find your 9 o’clock appointment and share your responses.</a:t>
            </a: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549442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15653" y="1920708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12432" y="1362655"/>
            <a:ext cx="448097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does this mean?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ELPS </a:t>
            </a:r>
            <a:br>
              <a:rPr lang="en-US" sz="4800" dirty="0"/>
            </a:br>
            <a:r>
              <a:rPr lang="en-US" sz="48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94" y="3740054"/>
            <a:ext cx="1555398" cy="1555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901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15653" y="1362655"/>
            <a:ext cx="5562600" cy="4882403"/>
            <a:chOff x="2915653" y="1362655"/>
            <a:chExt cx="5562600" cy="4882403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915653" y="1920708"/>
              <a:ext cx="5562600" cy="43243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</a:t>
              </a:r>
            </a:p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Carving is appropriate for most green and blue slopes and even some black slopes. However, if you try to carve through moguls, especially in packed powder or corn snow, you’</a:t>
              </a: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re going to face-plant.</a:t>
              </a:r>
            </a:p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endParaRPr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3212432" y="1362655"/>
              <a:ext cx="4480978" cy="1116106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What does this mean?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653" y="2478761"/>
              <a:ext cx="1118936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0043" y="283168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4748" y="320512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6653" y="3594867"/>
              <a:ext cx="798095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1732" y="3570291"/>
              <a:ext cx="1048752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6652" y="3998726"/>
              <a:ext cx="214162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5262" y="3972266"/>
              <a:ext cx="1391653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0813" y="4374197"/>
              <a:ext cx="1418724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1153662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76926" y="4110037"/>
            <a:ext cx="60599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C00000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2" y="1153662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422090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15991" y="1422090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03" y="1422090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77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0" y="3861124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51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Black Slope  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303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121639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76200" y="5355161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559"/>
            <a:ext cx="5101389" cy="361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04148" y="5089358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Corn Snow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1110918"/>
            <a:ext cx="5045242" cy="33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30316" y="5005137"/>
            <a:ext cx="4299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Face-plant           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606" y="514352"/>
            <a:ext cx="8663068" cy="5828925"/>
            <a:chOff x="441817" y="514352"/>
            <a:chExt cx="8663068" cy="582892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41817" y="1161677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you’re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6" y="514352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63" y="646114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85" y="666752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31" y="2116806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88" y="2123156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7" y="3440356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382" y="3456109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15" y="3476747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71" y="4830561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37620" y="1163179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80249" y="3851391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98262" y="158115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216926" y="429184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It Together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85" y="845041"/>
            <a:ext cx="4309754" cy="412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1565" y="1547938"/>
            <a:ext cx="29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Sheltered Instruction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1027" y="2520972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Content and 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3208" y="2812510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Speaking </a:t>
            </a:r>
            <a:r>
              <a:rPr lang="en-US" sz="1600" b="1" smtClean="0">
                <a:solidFill>
                  <a:schemeClr val="accent5">
                    <a:lumMod val="50000"/>
                  </a:schemeClr>
                </a:solidFill>
              </a:rPr>
              <a:t>in Complete Sentences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5389" y="310404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 Techniques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5388" y="3413062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5387" y="3722076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Developing Academic Vocabulary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3208" y="2250518"/>
            <a:ext cx="353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explored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shared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my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12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Texas Administrative Code 74.4 Chapter 74. Curriculum Requirements Subchapter A. Required Curriculum 74.4 English Language Proficiency Standards</a:t>
            </a:r>
          </a:p>
          <a:p>
            <a:endParaRPr lang="en-US" dirty="0"/>
          </a:p>
          <a:p>
            <a:r>
              <a:rPr lang="en-US" dirty="0"/>
              <a:t>Adopted December 2007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445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7217846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participation! 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58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60"/>
            <a:ext cx="3457303" cy="266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7273" cy="25929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2756" y="1680663"/>
            <a:ext cx="2866405" cy="1600200"/>
          </a:xfrm>
        </p:spPr>
        <p:txBody>
          <a:bodyPr>
            <a:noAutofit/>
          </a:bodyPr>
          <a:lstStyle/>
          <a:p>
            <a:r>
              <a:rPr lang="en-US" sz="48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99181" y="1698596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7740502" y="1680663"/>
            <a:ext cx="850605" cy="786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7264</TotalTime>
  <Words>2460</Words>
  <Application>Microsoft Macintosh PowerPoint</Application>
  <PresentationFormat>On-screen Show (4:3)</PresentationFormat>
  <Paragraphs>502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Calibri</vt:lpstr>
      <vt:lpstr>Century Gothic</vt:lpstr>
      <vt:lpstr>Georgia</vt:lpstr>
      <vt:lpstr>Impact</vt:lpstr>
      <vt:lpstr>Mangal</vt:lpstr>
      <vt:lpstr>ＭＳ Ｐゴシック</vt:lpstr>
      <vt:lpstr>ＭＳ Ｐ明朝</vt:lpstr>
      <vt:lpstr>Times New Roman</vt:lpstr>
      <vt:lpstr>Verdana</vt:lpstr>
      <vt:lpstr>Wingdings</vt:lpstr>
      <vt:lpstr>Wingdings 2</vt:lpstr>
      <vt:lpstr>Wingdings 3</vt:lpstr>
      <vt:lpstr>Arial</vt:lpstr>
      <vt:lpstr>NewsPrint</vt:lpstr>
      <vt:lpstr>Sheltered Instruction:  Writing Content and Language Objectives WS# 67950</vt:lpstr>
      <vt:lpstr>Professional Learning Essential Agreements</vt:lpstr>
      <vt:lpstr>Agenda</vt:lpstr>
      <vt:lpstr>Keeping It Together</vt:lpstr>
      <vt:lpstr>ELPS</vt:lpstr>
      <vt:lpstr>Session Objectives</vt:lpstr>
      <vt:lpstr>ELPS  Anticipation Guide</vt:lpstr>
      <vt:lpstr>Statutory Requirement</vt:lpstr>
      <vt:lpstr>ELPS Resources</vt:lpstr>
      <vt:lpstr>ELPS: How are they organized?</vt:lpstr>
      <vt:lpstr>ELPS Mingle!</vt:lpstr>
      <vt:lpstr>TEKS vs ELPS</vt:lpstr>
      <vt:lpstr>TEKS vs ELPS</vt:lpstr>
      <vt:lpstr>TELPAS Levels</vt:lpstr>
      <vt:lpstr>TELPAS Domains</vt:lpstr>
      <vt:lpstr>DMAC TELPAS Reports</vt:lpstr>
      <vt:lpstr>Sample DMAC Report</vt:lpstr>
      <vt:lpstr>Keeping It Together</vt:lpstr>
      <vt:lpstr>The power of Cognates</vt:lpstr>
      <vt:lpstr>The Power of Cognates</vt:lpstr>
      <vt:lpstr>The Power of Cognates</vt:lpstr>
      <vt:lpstr>Your Turn!</vt:lpstr>
      <vt:lpstr>Sheltered instruction</vt:lpstr>
      <vt:lpstr>Session Objectives</vt:lpstr>
      <vt:lpstr>Three-Step Interview</vt:lpstr>
      <vt:lpstr>What are the two goals of Sheltered Instruction?</vt:lpstr>
      <vt:lpstr>Content and language objectives</vt:lpstr>
      <vt:lpstr>Anticipation Guide</vt:lpstr>
      <vt:lpstr>Round Table</vt:lpstr>
      <vt:lpstr>The What and the How</vt:lpstr>
      <vt:lpstr>Content Objective - Sample</vt:lpstr>
      <vt:lpstr>Writing Content Objectives</vt:lpstr>
      <vt:lpstr>PowerPoint Presentation</vt:lpstr>
      <vt:lpstr>Language Objective - Sample</vt:lpstr>
      <vt:lpstr>Writing Language Objectives</vt:lpstr>
      <vt:lpstr>PowerPoint Presentation</vt:lpstr>
      <vt:lpstr>Key Points to Remember</vt:lpstr>
      <vt:lpstr>Provide Feedback</vt:lpstr>
      <vt:lpstr>PowerPoint Presentation</vt:lpstr>
      <vt:lpstr>Provide Feedback</vt:lpstr>
      <vt:lpstr>Provide Feedback</vt:lpstr>
      <vt:lpstr>Provide Feedback</vt:lpstr>
      <vt:lpstr>PowerPoint Presentation</vt:lpstr>
      <vt:lpstr>Keeping It Together</vt:lpstr>
      <vt:lpstr>Speaking in complete sentences</vt:lpstr>
      <vt:lpstr>1-2-4-ALL</vt:lpstr>
      <vt:lpstr>Share Your Answers</vt:lpstr>
      <vt:lpstr>Use of Complete Sentences</vt:lpstr>
      <vt:lpstr>Use of Complete Sentences</vt:lpstr>
      <vt:lpstr>Use of Complete Sentences</vt:lpstr>
      <vt:lpstr>Your Turn! Gallery Walk!</vt:lpstr>
      <vt:lpstr>Keeping It Together</vt:lpstr>
      <vt:lpstr>RANDOMIZATION TECHNIQUES</vt:lpstr>
      <vt:lpstr>Make an Appointment</vt:lpstr>
      <vt:lpstr>Randomization Techniques</vt:lpstr>
      <vt:lpstr>Randomization Techniques</vt:lpstr>
      <vt:lpstr>Randomization Techniques</vt:lpstr>
      <vt:lpstr>Keeping It Together</vt:lpstr>
      <vt:lpstr>Total response signals</vt:lpstr>
      <vt:lpstr>PowerPoint Presentation</vt:lpstr>
      <vt:lpstr>PowerPoint Presentation</vt:lpstr>
      <vt:lpstr>Find the Fib!</vt:lpstr>
      <vt:lpstr>Let’s Play!</vt:lpstr>
      <vt:lpstr>PowerPoint Presentation</vt:lpstr>
      <vt:lpstr>Let’s Play!</vt:lpstr>
      <vt:lpstr>Keeping It Together</vt:lpstr>
      <vt:lpstr>Developing academic vocabulary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Keeping It Together</vt:lpstr>
      <vt:lpstr>Session Objectives</vt:lpstr>
      <vt:lpstr>Tickets Out</vt:lpstr>
      <vt:lpstr>Thank you for your participation!  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146</cp:revision>
  <dcterms:created xsi:type="dcterms:W3CDTF">2016-11-01T01:49:00Z</dcterms:created>
  <dcterms:modified xsi:type="dcterms:W3CDTF">2017-08-25T03:08:59Z</dcterms:modified>
</cp:coreProperties>
</file>